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2" r:id="rId4"/>
    <p:sldMasterId id="2147483841" r:id="rId5"/>
    <p:sldMasterId id="2147483899" r:id="rId6"/>
    <p:sldMasterId id="2147483907" r:id="rId7"/>
    <p:sldMasterId id="2147483870" r:id="rId8"/>
  </p:sldMasterIdLst>
  <p:notesMasterIdLst>
    <p:notesMasterId r:id="rId21"/>
  </p:notesMasterIdLst>
  <p:handoutMasterIdLst>
    <p:handoutMasterId r:id="rId22"/>
  </p:handoutMasterIdLst>
  <p:sldIdLst>
    <p:sldId id="256" r:id="rId9"/>
    <p:sldId id="2147309047" r:id="rId10"/>
    <p:sldId id="2147309052" r:id="rId11"/>
    <p:sldId id="2147309049" r:id="rId12"/>
    <p:sldId id="2147309057" r:id="rId13"/>
    <p:sldId id="2147309056" r:id="rId14"/>
    <p:sldId id="2147309059" r:id="rId15"/>
    <p:sldId id="2147309053" r:id="rId16"/>
    <p:sldId id="2147309055" r:id="rId17"/>
    <p:sldId id="2147309054" r:id="rId18"/>
    <p:sldId id="2147309058" r:id="rId19"/>
    <p:sldId id="2147309039" r:id="rId20"/>
  </p:sldIdLst>
  <p:sldSz cx="12192000" cy="6858000"/>
  <p:notesSz cx="6858000" cy="9144000"/>
  <p:embeddedFontLst>
    <p:embeddedFont>
      <p:font typeface="Avenir Next LT Pro" panose="020B05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DM Sans"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2845B8-87D6-288C-6C85-0B59CCE26848}" name="Megan Pearl" initials="MP" userId="S::megan.pearl@alignedautomation.com::1399285a-ad33-42de-a671-7d4a2c284d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B"/>
    <a:srgbClr val="636B82"/>
    <a:srgbClr val="F3F3F5"/>
    <a:srgbClr val="B7BAC5"/>
    <a:srgbClr val="FFFFFF"/>
    <a:srgbClr val="6F778C"/>
    <a:srgbClr val="000000"/>
    <a:srgbClr val="0F1C3F"/>
    <a:srgbClr val="0C000E"/>
    <a:srgbClr val="1825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5" autoAdjust="0"/>
    <p:restoredTop sz="93382" autoAdjust="0"/>
  </p:normalViewPr>
  <p:slideViewPr>
    <p:cSldViewPr snapToGrid="0">
      <p:cViewPr varScale="1">
        <p:scale>
          <a:sx n="82" d="100"/>
          <a:sy n="82" d="100"/>
        </p:scale>
        <p:origin x="984" y="72"/>
      </p:cViewPr>
      <p:guideLst/>
    </p:cSldViewPr>
  </p:slideViewPr>
  <p:notesTextViewPr>
    <p:cViewPr>
      <p:scale>
        <a:sx n="400" d="100"/>
        <a:sy n="400" d="100"/>
      </p:scale>
      <p:origin x="0" y="0"/>
    </p:cViewPr>
  </p:notesTextViewPr>
  <p:sorterViewPr>
    <p:cViewPr varScale="1">
      <p:scale>
        <a:sx n="1" d="1"/>
        <a:sy n="1" d="1"/>
      </p:scale>
      <p:origin x="0" y="-1608"/>
    </p:cViewPr>
  </p:sorterViewPr>
  <p:notesViewPr>
    <p:cSldViewPr snapToGrid="0" showGuides="1">
      <p:cViewPr varScale="1">
        <p:scale>
          <a:sx n="60" d="100"/>
          <a:sy n="60" d="100"/>
        </p:scale>
        <p:origin x="2345"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14192-F92D-46C1-B2AB-24A30EC54F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EEA61F5-43C4-4ACC-8B7E-5696A95154E0}">
      <dgm:prSet phldrT="[Text]"/>
      <dgm:spPr/>
      <dgm:t>
        <a:bodyPr/>
        <a:lstStyle/>
        <a:p>
          <a:r>
            <a:rPr lang="en-IN" dirty="0"/>
            <a:t>Data Partitioning</a:t>
          </a:r>
        </a:p>
      </dgm:t>
    </dgm:pt>
    <dgm:pt modelId="{4BDD445B-3F1C-42DE-98E4-6FB3BAF44534}" type="parTrans" cxnId="{0035AC63-0725-421A-99E7-1D8AAF81C5A4}">
      <dgm:prSet/>
      <dgm:spPr/>
      <dgm:t>
        <a:bodyPr/>
        <a:lstStyle/>
        <a:p>
          <a:endParaRPr lang="en-IN"/>
        </a:p>
      </dgm:t>
    </dgm:pt>
    <dgm:pt modelId="{27EEA074-D224-4A67-A10E-B34E853CDFFF}" type="sibTrans" cxnId="{0035AC63-0725-421A-99E7-1D8AAF81C5A4}">
      <dgm:prSet/>
      <dgm:spPr/>
      <dgm:t>
        <a:bodyPr/>
        <a:lstStyle/>
        <a:p>
          <a:endParaRPr lang="en-IN"/>
        </a:p>
      </dgm:t>
    </dgm:pt>
    <dgm:pt modelId="{9B071440-1089-4C60-BFD8-0ECE67523DED}">
      <dgm:prSet phldrT="[Text]"/>
      <dgm:spPr/>
      <dgm:t>
        <a:bodyPr/>
        <a:lstStyle/>
        <a:p>
          <a:r>
            <a:rPr lang="en-IN" dirty="0"/>
            <a:t>Machine Learning Models</a:t>
          </a:r>
        </a:p>
      </dgm:t>
    </dgm:pt>
    <dgm:pt modelId="{7CD83909-AC9D-4286-B886-74CD7B7AE969}" type="parTrans" cxnId="{3F6D702D-6730-4576-AD5E-6859C2567AEF}">
      <dgm:prSet/>
      <dgm:spPr/>
      <dgm:t>
        <a:bodyPr/>
        <a:lstStyle/>
        <a:p>
          <a:endParaRPr lang="en-IN"/>
        </a:p>
      </dgm:t>
    </dgm:pt>
    <dgm:pt modelId="{F85F2DF6-4BBE-4D63-8B53-31C8752EEC75}" type="sibTrans" cxnId="{3F6D702D-6730-4576-AD5E-6859C2567AEF}">
      <dgm:prSet/>
      <dgm:spPr/>
      <dgm:t>
        <a:bodyPr/>
        <a:lstStyle/>
        <a:p>
          <a:endParaRPr lang="en-IN"/>
        </a:p>
      </dgm:t>
    </dgm:pt>
    <dgm:pt modelId="{2F0DE43B-C9B6-4827-818F-E542998E2F90}">
      <dgm:prSet phldrT="[Text]"/>
      <dgm:spPr/>
      <dgm:t>
        <a:bodyPr/>
        <a:lstStyle/>
        <a:p>
          <a:r>
            <a:rPr lang="en-IN" dirty="0"/>
            <a:t>Privacy Mechanisms</a:t>
          </a:r>
        </a:p>
      </dgm:t>
    </dgm:pt>
    <dgm:pt modelId="{7355503B-5E30-4A6E-95C3-05101F55175F}" type="parTrans" cxnId="{02AFF01A-1613-4BA0-9953-3EB65D243013}">
      <dgm:prSet/>
      <dgm:spPr/>
      <dgm:t>
        <a:bodyPr/>
        <a:lstStyle/>
        <a:p>
          <a:endParaRPr lang="en-IN"/>
        </a:p>
      </dgm:t>
    </dgm:pt>
    <dgm:pt modelId="{B0810893-834E-4CD9-B080-32E95C93F3A6}" type="sibTrans" cxnId="{02AFF01A-1613-4BA0-9953-3EB65D243013}">
      <dgm:prSet/>
      <dgm:spPr/>
      <dgm:t>
        <a:bodyPr/>
        <a:lstStyle/>
        <a:p>
          <a:endParaRPr lang="en-IN"/>
        </a:p>
      </dgm:t>
    </dgm:pt>
    <dgm:pt modelId="{B39221DE-CA2D-43B4-8D8B-9CC91096BB8F}">
      <dgm:prSet phldrT="[Text]"/>
      <dgm:spPr/>
      <dgm:t>
        <a:bodyPr/>
        <a:lstStyle/>
        <a:p>
          <a:r>
            <a:rPr lang="en-IN" dirty="0"/>
            <a:t>Scale of Federation</a:t>
          </a:r>
        </a:p>
      </dgm:t>
    </dgm:pt>
    <dgm:pt modelId="{3CD9DAC0-E5C4-4B29-823E-04318F8E9EC8}" type="parTrans" cxnId="{9BE17A14-F9FD-421C-ACF2-6DC23F01C6E6}">
      <dgm:prSet/>
      <dgm:spPr/>
      <dgm:t>
        <a:bodyPr/>
        <a:lstStyle/>
        <a:p>
          <a:endParaRPr lang="en-IN"/>
        </a:p>
      </dgm:t>
    </dgm:pt>
    <dgm:pt modelId="{2EE572E4-2C38-48E0-84CE-A2D4FA8DBAB0}" type="sibTrans" cxnId="{9BE17A14-F9FD-421C-ACF2-6DC23F01C6E6}">
      <dgm:prSet/>
      <dgm:spPr/>
      <dgm:t>
        <a:bodyPr/>
        <a:lstStyle/>
        <a:p>
          <a:endParaRPr lang="en-IN"/>
        </a:p>
      </dgm:t>
    </dgm:pt>
    <dgm:pt modelId="{1C9B88F3-EAA5-474C-ACEB-6E9804E78DE5}">
      <dgm:prSet phldrT="[Text]"/>
      <dgm:spPr/>
      <dgm:t>
        <a:bodyPr/>
        <a:lstStyle/>
        <a:p>
          <a:r>
            <a:rPr lang="en-IN" dirty="0"/>
            <a:t>Architecture</a:t>
          </a:r>
        </a:p>
      </dgm:t>
    </dgm:pt>
    <dgm:pt modelId="{806E362B-9D3E-4CDE-BF3D-904B083CD8F8}" type="parTrans" cxnId="{14FFBB54-E030-4140-ACC9-E631CAC3FB9C}">
      <dgm:prSet/>
      <dgm:spPr/>
      <dgm:t>
        <a:bodyPr/>
        <a:lstStyle/>
        <a:p>
          <a:endParaRPr lang="en-IN"/>
        </a:p>
      </dgm:t>
    </dgm:pt>
    <dgm:pt modelId="{B8652559-9395-459C-B2D3-CB960BFF517B}" type="sibTrans" cxnId="{14FFBB54-E030-4140-ACC9-E631CAC3FB9C}">
      <dgm:prSet/>
      <dgm:spPr/>
      <dgm:t>
        <a:bodyPr/>
        <a:lstStyle/>
        <a:p>
          <a:endParaRPr lang="en-IN"/>
        </a:p>
      </dgm:t>
    </dgm:pt>
    <dgm:pt modelId="{65EB3D90-4456-42F8-8F00-76740F5FFCE4}" type="pres">
      <dgm:prSet presAssocID="{EEA14192-F92D-46C1-B2AB-24A30EC54F24}" presName="linear" presStyleCnt="0">
        <dgm:presLayoutVars>
          <dgm:dir/>
          <dgm:animLvl val="lvl"/>
          <dgm:resizeHandles val="exact"/>
        </dgm:presLayoutVars>
      </dgm:prSet>
      <dgm:spPr/>
    </dgm:pt>
    <dgm:pt modelId="{62F8F145-B305-4100-8CA2-1116F9B695B6}" type="pres">
      <dgm:prSet presAssocID="{4EEA61F5-43C4-4ACC-8B7E-5696A95154E0}" presName="parentLin" presStyleCnt="0"/>
      <dgm:spPr/>
    </dgm:pt>
    <dgm:pt modelId="{10FE10A3-3522-497B-9BDC-3D80F0DF02DB}" type="pres">
      <dgm:prSet presAssocID="{4EEA61F5-43C4-4ACC-8B7E-5696A95154E0}" presName="parentLeftMargin" presStyleLbl="node1" presStyleIdx="0" presStyleCnt="5"/>
      <dgm:spPr/>
    </dgm:pt>
    <dgm:pt modelId="{4C3C1C68-65D0-41DE-965A-560E829D6573}" type="pres">
      <dgm:prSet presAssocID="{4EEA61F5-43C4-4ACC-8B7E-5696A95154E0}" presName="parentText" presStyleLbl="node1" presStyleIdx="0" presStyleCnt="5">
        <dgm:presLayoutVars>
          <dgm:chMax val="0"/>
          <dgm:bulletEnabled val="1"/>
        </dgm:presLayoutVars>
      </dgm:prSet>
      <dgm:spPr/>
    </dgm:pt>
    <dgm:pt modelId="{6A7B0070-6844-4CB4-A135-580B6CD80501}" type="pres">
      <dgm:prSet presAssocID="{4EEA61F5-43C4-4ACC-8B7E-5696A95154E0}" presName="negativeSpace" presStyleCnt="0"/>
      <dgm:spPr/>
    </dgm:pt>
    <dgm:pt modelId="{40EF7480-835F-4D0C-A254-E7B73C7F8DE5}" type="pres">
      <dgm:prSet presAssocID="{4EEA61F5-43C4-4ACC-8B7E-5696A95154E0}" presName="childText" presStyleLbl="conFgAcc1" presStyleIdx="0" presStyleCnt="5">
        <dgm:presLayoutVars>
          <dgm:bulletEnabled val="1"/>
        </dgm:presLayoutVars>
      </dgm:prSet>
      <dgm:spPr/>
    </dgm:pt>
    <dgm:pt modelId="{35078D9F-4941-450B-8113-BB656AB0FC24}" type="pres">
      <dgm:prSet presAssocID="{27EEA074-D224-4A67-A10E-B34E853CDFFF}" presName="spaceBetweenRectangles" presStyleCnt="0"/>
      <dgm:spPr/>
    </dgm:pt>
    <dgm:pt modelId="{16BD20BA-C945-48B7-8105-F2727BEFCE28}" type="pres">
      <dgm:prSet presAssocID="{9B071440-1089-4C60-BFD8-0ECE67523DED}" presName="parentLin" presStyleCnt="0"/>
      <dgm:spPr/>
    </dgm:pt>
    <dgm:pt modelId="{0B57358C-AE46-4FDF-9122-CDCA38BB8E5A}" type="pres">
      <dgm:prSet presAssocID="{9B071440-1089-4C60-BFD8-0ECE67523DED}" presName="parentLeftMargin" presStyleLbl="node1" presStyleIdx="0" presStyleCnt="5"/>
      <dgm:spPr/>
    </dgm:pt>
    <dgm:pt modelId="{A4847AB8-F512-454A-8DE5-BE1766969F60}" type="pres">
      <dgm:prSet presAssocID="{9B071440-1089-4C60-BFD8-0ECE67523DED}" presName="parentText" presStyleLbl="node1" presStyleIdx="1" presStyleCnt="5">
        <dgm:presLayoutVars>
          <dgm:chMax val="0"/>
          <dgm:bulletEnabled val="1"/>
        </dgm:presLayoutVars>
      </dgm:prSet>
      <dgm:spPr/>
    </dgm:pt>
    <dgm:pt modelId="{180083F4-651B-4E1D-B769-FD8883910CBD}" type="pres">
      <dgm:prSet presAssocID="{9B071440-1089-4C60-BFD8-0ECE67523DED}" presName="negativeSpace" presStyleCnt="0"/>
      <dgm:spPr/>
    </dgm:pt>
    <dgm:pt modelId="{4D296CAD-E3DF-482F-9807-256A51EEFB6A}" type="pres">
      <dgm:prSet presAssocID="{9B071440-1089-4C60-BFD8-0ECE67523DED}" presName="childText" presStyleLbl="conFgAcc1" presStyleIdx="1" presStyleCnt="5">
        <dgm:presLayoutVars>
          <dgm:bulletEnabled val="1"/>
        </dgm:presLayoutVars>
      </dgm:prSet>
      <dgm:spPr/>
    </dgm:pt>
    <dgm:pt modelId="{FCA59C3A-5AEA-47D5-B824-3CDA45C5B4E3}" type="pres">
      <dgm:prSet presAssocID="{F85F2DF6-4BBE-4D63-8B53-31C8752EEC75}" presName="spaceBetweenRectangles" presStyleCnt="0"/>
      <dgm:spPr/>
    </dgm:pt>
    <dgm:pt modelId="{BE8D63B2-AFCC-436B-887F-7E749A50C746}" type="pres">
      <dgm:prSet presAssocID="{2F0DE43B-C9B6-4827-818F-E542998E2F90}" presName="parentLin" presStyleCnt="0"/>
      <dgm:spPr/>
    </dgm:pt>
    <dgm:pt modelId="{EF0FE16D-96E7-40C3-8F7D-8FC4AB039752}" type="pres">
      <dgm:prSet presAssocID="{2F0DE43B-C9B6-4827-818F-E542998E2F90}" presName="parentLeftMargin" presStyleLbl="node1" presStyleIdx="1" presStyleCnt="5"/>
      <dgm:spPr/>
    </dgm:pt>
    <dgm:pt modelId="{5FDEEE3B-1433-4D62-BFD7-E38199FA969B}" type="pres">
      <dgm:prSet presAssocID="{2F0DE43B-C9B6-4827-818F-E542998E2F90}" presName="parentText" presStyleLbl="node1" presStyleIdx="2" presStyleCnt="5">
        <dgm:presLayoutVars>
          <dgm:chMax val="0"/>
          <dgm:bulletEnabled val="1"/>
        </dgm:presLayoutVars>
      </dgm:prSet>
      <dgm:spPr/>
    </dgm:pt>
    <dgm:pt modelId="{32C4510E-7682-4ED1-AC6D-2C1FB12A81D0}" type="pres">
      <dgm:prSet presAssocID="{2F0DE43B-C9B6-4827-818F-E542998E2F90}" presName="negativeSpace" presStyleCnt="0"/>
      <dgm:spPr/>
    </dgm:pt>
    <dgm:pt modelId="{67689EEA-931A-475B-8B41-A67260457C8F}" type="pres">
      <dgm:prSet presAssocID="{2F0DE43B-C9B6-4827-818F-E542998E2F90}" presName="childText" presStyleLbl="conFgAcc1" presStyleIdx="2" presStyleCnt="5">
        <dgm:presLayoutVars>
          <dgm:bulletEnabled val="1"/>
        </dgm:presLayoutVars>
      </dgm:prSet>
      <dgm:spPr/>
    </dgm:pt>
    <dgm:pt modelId="{1CCBFB0B-059D-4E55-B155-6313FD136B33}" type="pres">
      <dgm:prSet presAssocID="{B0810893-834E-4CD9-B080-32E95C93F3A6}" presName="spaceBetweenRectangles" presStyleCnt="0"/>
      <dgm:spPr/>
    </dgm:pt>
    <dgm:pt modelId="{632C9E47-3209-4DB9-BD7D-C4C097682872}" type="pres">
      <dgm:prSet presAssocID="{1C9B88F3-EAA5-474C-ACEB-6E9804E78DE5}" presName="parentLin" presStyleCnt="0"/>
      <dgm:spPr/>
    </dgm:pt>
    <dgm:pt modelId="{6749B4EC-44DC-4607-8643-20E1D35C369E}" type="pres">
      <dgm:prSet presAssocID="{1C9B88F3-EAA5-474C-ACEB-6E9804E78DE5}" presName="parentLeftMargin" presStyleLbl="node1" presStyleIdx="2" presStyleCnt="5"/>
      <dgm:spPr/>
    </dgm:pt>
    <dgm:pt modelId="{63C4AE6B-A2BC-4ACA-8356-EC304B7B44C8}" type="pres">
      <dgm:prSet presAssocID="{1C9B88F3-EAA5-474C-ACEB-6E9804E78DE5}" presName="parentText" presStyleLbl="node1" presStyleIdx="3" presStyleCnt="5">
        <dgm:presLayoutVars>
          <dgm:chMax val="0"/>
          <dgm:bulletEnabled val="1"/>
        </dgm:presLayoutVars>
      </dgm:prSet>
      <dgm:spPr/>
    </dgm:pt>
    <dgm:pt modelId="{0C897B67-1DB2-431D-B12E-5DF0274ABFE1}" type="pres">
      <dgm:prSet presAssocID="{1C9B88F3-EAA5-474C-ACEB-6E9804E78DE5}" presName="negativeSpace" presStyleCnt="0"/>
      <dgm:spPr/>
    </dgm:pt>
    <dgm:pt modelId="{A9CA546B-9538-4524-8F81-5D5D769C48E6}" type="pres">
      <dgm:prSet presAssocID="{1C9B88F3-EAA5-474C-ACEB-6E9804E78DE5}" presName="childText" presStyleLbl="conFgAcc1" presStyleIdx="3" presStyleCnt="5">
        <dgm:presLayoutVars>
          <dgm:bulletEnabled val="1"/>
        </dgm:presLayoutVars>
      </dgm:prSet>
      <dgm:spPr/>
    </dgm:pt>
    <dgm:pt modelId="{6D0B7AE1-8D42-4848-A49D-E6D1FE461A1E}" type="pres">
      <dgm:prSet presAssocID="{B8652559-9395-459C-B2D3-CB960BFF517B}" presName="spaceBetweenRectangles" presStyleCnt="0"/>
      <dgm:spPr/>
    </dgm:pt>
    <dgm:pt modelId="{AB877F87-42FA-4738-8854-301FD2A28A84}" type="pres">
      <dgm:prSet presAssocID="{B39221DE-CA2D-43B4-8D8B-9CC91096BB8F}" presName="parentLin" presStyleCnt="0"/>
      <dgm:spPr/>
    </dgm:pt>
    <dgm:pt modelId="{E3195530-08F1-49D4-BAB0-A43EF83B42D0}" type="pres">
      <dgm:prSet presAssocID="{B39221DE-CA2D-43B4-8D8B-9CC91096BB8F}" presName="parentLeftMargin" presStyleLbl="node1" presStyleIdx="3" presStyleCnt="5"/>
      <dgm:spPr/>
    </dgm:pt>
    <dgm:pt modelId="{0D4A1905-E781-486D-A695-9D94CB6522A0}" type="pres">
      <dgm:prSet presAssocID="{B39221DE-CA2D-43B4-8D8B-9CC91096BB8F}" presName="parentText" presStyleLbl="node1" presStyleIdx="4" presStyleCnt="5">
        <dgm:presLayoutVars>
          <dgm:chMax val="0"/>
          <dgm:bulletEnabled val="1"/>
        </dgm:presLayoutVars>
      </dgm:prSet>
      <dgm:spPr/>
    </dgm:pt>
    <dgm:pt modelId="{2607076D-4E88-436A-AC7A-38B95C2CC295}" type="pres">
      <dgm:prSet presAssocID="{B39221DE-CA2D-43B4-8D8B-9CC91096BB8F}" presName="negativeSpace" presStyleCnt="0"/>
      <dgm:spPr/>
    </dgm:pt>
    <dgm:pt modelId="{E9918D1A-A775-426E-8E0C-0B36E9153963}" type="pres">
      <dgm:prSet presAssocID="{B39221DE-CA2D-43B4-8D8B-9CC91096BB8F}" presName="childText" presStyleLbl="conFgAcc1" presStyleIdx="4" presStyleCnt="5">
        <dgm:presLayoutVars>
          <dgm:bulletEnabled val="1"/>
        </dgm:presLayoutVars>
      </dgm:prSet>
      <dgm:spPr/>
    </dgm:pt>
  </dgm:ptLst>
  <dgm:cxnLst>
    <dgm:cxn modelId="{9BE17A14-F9FD-421C-ACF2-6DC23F01C6E6}" srcId="{EEA14192-F92D-46C1-B2AB-24A30EC54F24}" destId="{B39221DE-CA2D-43B4-8D8B-9CC91096BB8F}" srcOrd="4" destOrd="0" parTransId="{3CD9DAC0-E5C4-4B29-823E-04318F8E9EC8}" sibTransId="{2EE572E4-2C38-48E0-84CE-A2D4FA8DBAB0}"/>
    <dgm:cxn modelId="{02AFF01A-1613-4BA0-9953-3EB65D243013}" srcId="{EEA14192-F92D-46C1-B2AB-24A30EC54F24}" destId="{2F0DE43B-C9B6-4827-818F-E542998E2F90}" srcOrd="2" destOrd="0" parTransId="{7355503B-5E30-4A6E-95C3-05101F55175F}" sibTransId="{B0810893-834E-4CD9-B080-32E95C93F3A6}"/>
    <dgm:cxn modelId="{380E8829-C7A7-497E-8B3C-90B23B170F8B}" type="presOf" srcId="{9B071440-1089-4C60-BFD8-0ECE67523DED}" destId="{A4847AB8-F512-454A-8DE5-BE1766969F60}" srcOrd="1" destOrd="0" presId="urn:microsoft.com/office/officeart/2005/8/layout/list1"/>
    <dgm:cxn modelId="{3F6D702D-6730-4576-AD5E-6859C2567AEF}" srcId="{EEA14192-F92D-46C1-B2AB-24A30EC54F24}" destId="{9B071440-1089-4C60-BFD8-0ECE67523DED}" srcOrd="1" destOrd="0" parTransId="{7CD83909-AC9D-4286-B886-74CD7B7AE969}" sibTransId="{F85F2DF6-4BBE-4D63-8B53-31C8752EEC75}"/>
    <dgm:cxn modelId="{571C4F38-4201-4CD7-B85C-F01BFE3938E9}" type="presOf" srcId="{9B071440-1089-4C60-BFD8-0ECE67523DED}" destId="{0B57358C-AE46-4FDF-9122-CDCA38BB8E5A}" srcOrd="0" destOrd="0" presId="urn:microsoft.com/office/officeart/2005/8/layout/list1"/>
    <dgm:cxn modelId="{0035AC63-0725-421A-99E7-1D8AAF81C5A4}" srcId="{EEA14192-F92D-46C1-B2AB-24A30EC54F24}" destId="{4EEA61F5-43C4-4ACC-8B7E-5696A95154E0}" srcOrd="0" destOrd="0" parTransId="{4BDD445B-3F1C-42DE-98E4-6FB3BAF44534}" sibTransId="{27EEA074-D224-4A67-A10E-B34E853CDFFF}"/>
    <dgm:cxn modelId="{D8D4086A-4F8A-4493-9C44-BF26B808B935}" type="presOf" srcId="{B39221DE-CA2D-43B4-8D8B-9CC91096BB8F}" destId="{E3195530-08F1-49D4-BAB0-A43EF83B42D0}" srcOrd="0" destOrd="0" presId="urn:microsoft.com/office/officeart/2005/8/layout/list1"/>
    <dgm:cxn modelId="{14FFBB54-E030-4140-ACC9-E631CAC3FB9C}" srcId="{EEA14192-F92D-46C1-B2AB-24A30EC54F24}" destId="{1C9B88F3-EAA5-474C-ACEB-6E9804E78DE5}" srcOrd="3" destOrd="0" parTransId="{806E362B-9D3E-4CDE-BF3D-904B083CD8F8}" sibTransId="{B8652559-9395-459C-B2D3-CB960BFF517B}"/>
    <dgm:cxn modelId="{56352E86-8141-4552-8DC8-91296A318D27}" type="presOf" srcId="{EEA14192-F92D-46C1-B2AB-24A30EC54F24}" destId="{65EB3D90-4456-42F8-8F00-76740F5FFCE4}" srcOrd="0" destOrd="0" presId="urn:microsoft.com/office/officeart/2005/8/layout/list1"/>
    <dgm:cxn modelId="{514C96AD-620C-478A-9C56-B9DDA9205349}" type="presOf" srcId="{2F0DE43B-C9B6-4827-818F-E542998E2F90}" destId="{EF0FE16D-96E7-40C3-8F7D-8FC4AB039752}" srcOrd="0" destOrd="0" presId="urn:microsoft.com/office/officeart/2005/8/layout/list1"/>
    <dgm:cxn modelId="{6E36E1B2-ABA3-424E-8166-E2A4A5C5B38F}" type="presOf" srcId="{B39221DE-CA2D-43B4-8D8B-9CC91096BB8F}" destId="{0D4A1905-E781-486D-A695-9D94CB6522A0}" srcOrd="1" destOrd="0" presId="urn:microsoft.com/office/officeart/2005/8/layout/list1"/>
    <dgm:cxn modelId="{0BCAE0C1-E062-404B-91AB-E39BBB012A33}" type="presOf" srcId="{1C9B88F3-EAA5-474C-ACEB-6E9804E78DE5}" destId="{63C4AE6B-A2BC-4ACA-8356-EC304B7B44C8}" srcOrd="1" destOrd="0" presId="urn:microsoft.com/office/officeart/2005/8/layout/list1"/>
    <dgm:cxn modelId="{F36811D9-8525-4745-A16D-F9DB1A9F75C6}" type="presOf" srcId="{1C9B88F3-EAA5-474C-ACEB-6E9804E78DE5}" destId="{6749B4EC-44DC-4607-8643-20E1D35C369E}" srcOrd="0" destOrd="0" presId="urn:microsoft.com/office/officeart/2005/8/layout/list1"/>
    <dgm:cxn modelId="{CD74FADD-FDBA-43A7-86F9-D1D9EE305060}" type="presOf" srcId="{2F0DE43B-C9B6-4827-818F-E542998E2F90}" destId="{5FDEEE3B-1433-4D62-BFD7-E38199FA969B}" srcOrd="1" destOrd="0" presId="urn:microsoft.com/office/officeart/2005/8/layout/list1"/>
    <dgm:cxn modelId="{CA4A04EA-89B5-4CB0-8A3D-CA5FF1723A5A}" type="presOf" srcId="{4EEA61F5-43C4-4ACC-8B7E-5696A95154E0}" destId="{4C3C1C68-65D0-41DE-965A-560E829D6573}" srcOrd="1" destOrd="0" presId="urn:microsoft.com/office/officeart/2005/8/layout/list1"/>
    <dgm:cxn modelId="{DB47A3F5-BFBC-4F57-93EF-D65C5BE9F73A}" type="presOf" srcId="{4EEA61F5-43C4-4ACC-8B7E-5696A95154E0}" destId="{10FE10A3-3522-497B-9BDC-3D80F0DF02DB}" srcOrd="0" destOrd="0" presId="urn:microsoft.com/office/officeart/2005/8/layout/list1"/>
    <dgm:cxn modelId="{59FD9773-6637-4747-82A1-9787FAE1F619}" type="presParOf" srcId="{65EB3D90-4456-42F8-8F00-76740F5FFCE4}" destId="{62F8F145-B305-4100-8CA2-1116F9B695B6}" srcOrd="0" destOrd="0" presId="urn:microsoft.com/office/officeart/2005/8/layout/list1"/>
    <dgm:cxn modelId="{7836C127-0CF4-476E-96B3-5A17ED9CE355}" type="presParOf" srcId="{62F8F145-B305-4100-8CA2-1116F9B695B6}" destId="{10FE10A3-3522-497B-9BDC-3D80F0DF02DB}" srcOrd="0" destOrd="0" presId="urn:microsoft.com/office/officeart/2005/8/layout/list1"/>
    <dgm:cxn modelId="{EBDA74BD-2C1D-4D9B-9B5F-6C05F0729874}" type="presParOf" srcId="{62F8F145-B305-4100-8CA2-1116F9B695B6}" destId="{4C3C1C68-65D0-41DE-965A-560E829D6573}" srcOrd="1" destOrd="0" presId="urn:microsoft.com/office/officeart/2005/8/layout/list1"/>
    <dgm:cxn modelId="{8FAF1A46-9E9C-4034-B391-5156FA888A58}" type="presParOf" srcId="{65EB3D90-4456-42F8-8F00-76740F5FFCE4}" destId="{6A7B0070-6844-4CB4-A135-580B6CD80501}" srcOrd="1" destOrd="0" presId="urn:microsoft.com/office/officeart/2005/8/layout/list1"/>
    <dgm:cxn modelId="{9130D481-74FC-4D92-A6AE-190A1F4BC220}" type="presParOf" srcId="{65EB3D90-4456-42F8-8F00-76740F5FFCE4}" destId="{40EF7480-835F-4D0C-A254-E7B73C7F8DE5}" srcOrd="2" destOrd="0" presId="urn:microsoft.com/office/officeart/2005/8/layout/list1"/>
    <dgm:cxn modelId="{06B42382-3FC6-4BB4-80B6-61F928E77E54}" type="presParOf" srcId="{65EB3D90-4456-42F8-8F00-76740F5FFCE4}" destId="{35078D9F-4941-450B-8113-BB656AB0FC24}" srcOrd="3" destOrd="0" presId="urn:microsoft.com/office/officeart/2005/8/layout/list1"/>
    <dgm:cxn modelId="{F2620A8B-823E-4060-9B21-5A09577915BB}" type="presParOf" srcId="{65EB3D90-4456-42F8-8F00-76740F5FFCE4}" destId="{16BD20BA-C945-48B7-8105-F2727BEFCE28}" srcOrd="4" destOrd="0" presId="urn:microsoft.com/office/officeart/2005/8/layout/list1"/>
    <dgm:cxn modelId="{34DB863C-30B8-46A3-90B8-F2B10BE59684}" type="presParOf" srcId="{16BD20BA-C945-48B7-8105-F2727BEFCE28}" destId="{0B57358C-AE46-4FDF-9122-CDCA38BB8E5A}" srcOrd="0" destOrd="0" presId="urn:microsoft.com/office/officeart/2005/8/layout/list1"/>
    <dgm:cxn modelId="{958B7FA6-2032-41DE-A4A4-ADEC96051B13}" type="presParOf" srcId="{16BD20BA-C945-48B7-8105-F2727BEFCE28}" destId="{A4847AB8-F512-454A-8DE5-BE1766969F60}" srcOrd="1" destOrd="0" presId="urn:microsoft.com/office/officeart/2005/8/layout/list1"/>
    <dgm:cxn modelId="{1830FA55-C00B-40A1-B5FD-BE5536075809}" type="presParOf" srcId="{65EB3D90-4456-42F8-8F00-76740F5FFCE4}" destId="{180083F4-651B-4E1D-B769-FD8883910CBD}" srcOrd="5" destOrd="0" presId="urn:microsoft.com/office/officeart/2005/8/layout/list1"/>
    <dgm:cxn modelId="{E02F2948-0053-4E04-9CCB-A1DCBD1397C1}" type="presParOf" srcId="{65EB3D90-4456-42F8-8F00-76740F5FFCE4}" destId="{4D296CAD-E3DF-482F-9807-256A51EEFB6A}" srcOrd="6" destOrd="0" presId="urn:microsoft.com/office/officeart/2005/8/layout/list1"/>
    <dgm:cxn modelId="{EE24AA29-95B2-44F5-A9D7-378FF92CD77B}" type="presParOf" srcId="{65EB3D90-4456-42F8-8F00-76740F5FFCE4}" destId="{FCA59C3A-5AEA-47D5-B824-3CDA45C5B4E3}" srcOrd="7" destOrd="0" presId="urn:microsoft.com/office/officeart/2005/8/layout/list1"/>
    <dgm:cxn modelId="{5C2EF296-E2F8-4E3A-88AC-BDC1ADDE10E6}" type="presParOf" srcId="{65EB3D90-4456-42F8-8F00-76740F5FFCE4}" destId="{BE8D63B2-AFCC-436B-887F-7E749A50C746}" srcOrd="8" destOrd="0" presId="urn:microsoft.com/office/officeart/2005/8/layout/list1"/>
    <dgm:cxn modelId="{A75746B5-CF71-4C0D-BAE2-AE70BD707308}" type="presParOf" srcId="{BE8D63B2-AFCC-436B-887F-7E749A50C746}" destId="{EF0FE16D-96E7-40C3-8F7D-8FC4AB039752}" srcOrd="0" destOrd="0" presId="urn:microsoft.com/office/officeart/2005/8/layout/list1"/>
    <dgm:cxn modelId="{4159BBCB-3CDD-4DD4-9AB6-A221970535F1}" type="presParOf" srcId="{BE8D63B2-AFCC-436B-887F-7E749A50C746}" destId="{5FDEEE3B-1433-4D62-BFD7-E38199FA969B}" srcOrd="1" destOrd="0" presId="urn:microsoft.com/office/officeart/2005/8/layout/list1"/>
    <dgm:cxn modelId="{D4C96AC9-5BF4-47FE-99F5-9FDA100EB428}" type="presParOf" srcId="{65EB3D90-4456-42F8-8F00-76740F5FFCE4}" destId="{32C4510E-7682-4ED1-AC6D-2C1FB12A81D0}" srcOrd="9" destOrd="0" presId="urn:microsoft.com/office/officeart/2005/8/layout/list1"/>
    <dgm:cxn modelId="{CA1FA270-47A9-427E-9270-8CF47E480889}" type="presParOf" srcId="{65EB3D90-4456-42F8-8F00-76740F5FFCE4}" destId="{67689EEA-931A-475B-8B41-A67260457C8F}" srcOrd="10" destOrd="0" presId="urn:microsoft.com/office/officeart/2005/8/layout/list1"/>
    <dgm:cxn modelId="{BFE34D44-02E5-48DA-9D9B-4AB39C601BFE}" type="presParOf" srcId="{65EB3D90-4456-42F8-8F00-76740F5FFCE4}" destId="{1CCBFB0B-059D-4E55-B155-6313FD136B33}" srcOrd="11" destOrd="0" presId="urn:microsoft.com/office/officeart/2005/8/layout/list1"/>
    <dgm:cxn modelId="{7CF6B14A-F4EE-4824-8677-2F69172FBCC6}" type="presParOf" srcId="{65EB3D90-4456-42F8-8F00-76740F5FFCE4}" destId="{632C9E47-3209-4DB9-BD7D-C4C097682872}" srcOrd="12" destOrd="0" presId="urn:microsoft.com/office/officeart/2005/8/layout/list1"/>
    <dgm:cxn modelId="{FC40CD50-D301-4A74-A257-B385F1342648}" type="presParOf" srcId="{632C9E47-3209-4DB9-BD7D-C4C097682872}" destId="{6749B4EC-44DC-4607-8643-20E1D35C369E}" srcOrd="0" destOrd="0" presId="urn:microsoft.com/office/officeart/2005/8/layout/list1"/>
    <dgm:cxn modelId="{68C191CF-F2A8-47A6-A77B-A273BF9893A5}" type="presParOf" srcId="{632C9E47-3209-4DB9-BD7D-C4C097682872}" destId="{63C4AE6B-A2BC-4ACA-8356-EC304B7B44C8}" srcOrd="1" destOrd="0" presId="urn:microsoft.com/office/officeart/2005/8/layout/list1"/>
    <dgm:cxn modelId="{46B49C2A-83CD-40ED-A4B8-804E8EDE8590}" type="presParOf" srcId="{65EB3D90-4456-42F8-8F00-76740F5FFCE4}" destId="{0C897B67-1DB2-431D-B12E-5DF0274ABFE1}" srcOrd="13" destOrd="0" presId="urn:microsoft.com/office/officeart/2005/8/layout/list1"/>
    <dgm:cxn modelId="{DE44FBF6-278E-4409-8361-55D8B4C8B7A2}" type="presParOf" srcId="{65EB3D90-4456-42F8-8F00-76740F5FFCE4}" destId="{A9CA546B-9538-4524-8F81-5D5D769C48E6}" srcOrd="14" destOrd="0" presId="urn:microsoft.com/office/officeart/2005/8/layout/list1"/>
    <dgm:cxn modelId="{8E9344A6-5710-4168-A59D-23AF0D57F278}" type="presParOf" srcId="{65EB3D90-4456-42F8-8F00-76740F5FFCE4}" destId="{6D0B7AE1-8D42-4848-A49D-E6D1FE461A1E}" srcOrd="15" destOrd="0" presId="urn:microsoft.com/office/officeart/2005/8/layout/list1"/>
    <dgm:cxn modelId="{319EBE12-01FB-4960-94E6-0F140B492297}" type="presParOf" srcId="{65EB3D90-4456-42F8-8F00-76740F5FFCE4}" destId="{AB877F87-42FA-4738-8854-301FD2A28A84}" srcOrd="16" destOrd="0" presId="urn:microsoft.com/office/officeart/2005/8/layout/list1"/>
    <dgm:cxn modelId="{DC1DD449-892C-427E-AFBA-94B008DAC532}" type="presParOf" srcId="{AB877F87-42FA-4738-8854-301FD2A28A84}" destId="{E3195530-08F1-49D4-BAB0-A43EF83B42D0}" srcOrd="0" destOrd="0" presId="urn:microsoft.com/office/officeart/2005/8/layout/list1"/>
    <dgm:cxn modelId="{8ECA50FA-943E-4F2A-8ECA-012B442488D9}" type="presParOf" srcId="{AB877F87-42FA-4738-8854-301FD2A28A84}" destId="{0D4A1905-E781-486D-A695-9D94CB6522A0}" srcOrd="1" destOrd="0" presId="urn:microsoft.com/office/officeart/2005/8/layout/list1"/>
    <dgm:cxn modelId="{08C06ABB-F783-40CD-8D6A-B68EFC712949}" type="presParOf" srcId="{65EB3D90-4456-42F8-8F00-76740F5FFCE4}" destId="{2607076D-4E88-436A-AC7A-38B95C2CC295}" srcOrd="17" destOrd="0" presId="urn:microsoft.com/office/officeart/2005/8/layout/list1"/>
    <dgm:cxn modelId="{3F48405C-DA9C-450F-ACA6-14A689DE407D}" type="presParOf" srcId="{65EB3D90-4456-42F8-8F00-76740F5FFCE4}" destId="{E9918D1A-A775-426E-8E0C-0B36E9153963}"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F7480-835F-4D0C-A254-E7B73C7F8DE5}">
      <dsp:nvSpPr>
        <dsp:cNvPr id="0" name=""/>
        <dsp:cNvSpPr/>
      </dsp:nvSpPr>
      <dsp:spPr>
        <a:xfrm>
          <a:off x="0" y="406773"/>
          <a:ext cx="626800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C1C68-65D0-41DE-965A-560E829D6573}">
      <dsp:nvSpPr>
        <dsp:cNvPr id="0" name=""/>
        <dsp:cNvSpPr/>
      </dsp:nvSpPr>
      <dsp:spPr>
        <a:xfrm>
          <a:off x="313400" y="52533"/>
          <a:ext cx="438760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41" tIns="0" rIns="165841" bIns="0" numCol="1" spcCol="1270" anchor="ctr" anchorCtr="0">
          <a:noAutofit/>
        </a:bodyPr>
        <a:lstStyle/>
        <a:p>
          <a:pPr marL="0" lvl="0" indent="0" algn="l" defTabSz="1066800">
            <a:lnSpc>
              <a:spcPct val="90000"/>
            </a:lnSpc>
            <a:spcBef>
              <a:spcPct val="0"/>
            </a:spcBef>
            <a:spcAft>
              <a:spcPct val="35000"/>
            </a:spcAft>
            <a:buNone/>
          </a:pPr>
          <a:r>
            <a:rPr lang="en-IN" sz="2400" kern="1200" dirty="0"/>
            <a:t>Data Partitioning</a:t>
          </a:r>
        </a:p>
      </dsp:txBody>
      <dsp:txXfrm>
        <a:off x="347985" y="87118"/>
        <a:ext cx="4318435" cy="639310"/>
      </dsp:txXfrm>
    </dsp:sp>
    <dsp:sp modelId="{4D296CAD-E3DF-482F-9807-256A51EEFB6A}">
      <dsp:nvSpPr>
        <dsp:cNvPr id="0" name=""/>
        <dsp:cNvSpPr/>
      </dsp:nvSpPr>
      <dsp:spPr>
        <a:xfrm>
          <a:off x="0" y="1495413"/>
          <a:ext cx="626800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847AB8-F512-454A-8DE5-BE1766969F60}">
      <dsp:nvSpPr>
        <dsp:cNvPr id="0" name=""/>
        <dsp:cNvSpPr/>
      </dsp:nvSpPr>
      <dsp:spPr>
        <a:xfrm>
          <a:off x="313400" y="1141173"/>
          <a:ext cx="438760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41" tIns="0" rIns="165841" bIns="0" numCol="1" spcCol="1270" anchor="ctr" anchorCtr="0">
          <a:noAutofit/>
        </a:bodyPr>
        <a:lstStyle/>
        <a:p>
          <a:pPr marL="0" lvl="0" indent="0" algn="l" defTabSz="1066800">
            <a:lnSpc>
              <a:spcPct val="90000"/>
            </a:lnSpc>
            <a:spcBef>
              <a:spcPct val="0"/>
            </a:spcBef>
            <a:spcAft>
              <a:spcPct val="35000"/>
            </a:spcAft>
            <a:buNone/>
          </a:pPr>
          <a:r>
            <a:rPr lang="en-IN" sz="2400" kern="1200" dirty="0"/>
            <a:t>Machine Learning Models</a:t>
          </a:r>
        </a:p>
      </dsp:txBody>
      <dsp:txXfrm>
        <a:off x="347985" y="1175758"/>
        <a:ext cx="4318435" cy="639310"/>
      </dsp:txXfrm>
    </dsp:sp>
    <dsp:sp modelId="{67689EEA-931A-475B-8B41-A67260457C8F}">
      <dsp:nvSpPr>
        <dsp:cNvPr id="0" name=""/>
        <dsp:cNvSpPr/>
      </dsp:nvSpPr>
      <dsp:spPr>
        <a:xfrm>
          <a:off x="0" y="2584053"/>
          <a:ext cx="626800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DEEE3B-1433-4D62-BFD7-E38199FA969B}">
      <dsp:nvSpPr>
        <dsp:cNvPr id="0" name=""/>
        <dsp:cNvSpPr/>
      </dsp:nvSpPr>
      <dsp:spPr>
        <a:xfrm>
          <a:off x="313400" y="2229813"/>
          <a:ext cx="438760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41" tIns="0" rIns="165841" bIns="0" numCol="1" spcCol="1270" anchor="ctr" anchorCtr="0">
          <a:noAutofit/>
        </a:bodyPr>
        <a:lstStyle/>
        <a:p>
          <a:pPr marL="0" lvl="0" indent="0" algn="l" defTabSz="1066800">
            <a:lnSpc>
              <a:spcPct val="90000"/>
            </a:lnSpc>
            <a:spcBef>
              <a:spcPct val="0"/>
            </a:spcBef>
            <a:spcAft>
              <a:spcPct val="35000"/>
            </a:spcAft>
            <a:buNone/>
          </a:pPr>
          <a:r>
            <a:rPr lang="en-IN" sz="2400" kern="1200" dirty="0"/>
            <a:t>Privacy Mechanisms</a:t>
          </a:r>
        </a:p>
      </dsp:txBody>
      <dsp:txXfrm>
        <a:off x="347985" y="2264398"/>
        <a:ext cx="4318435" cy="639310"/>
      </dsp:txXfrm>
    </dsp:sp>
    <dsp:sp modelId="{A9CA546B-9538-4524-8F81-5D5D769C48E6}">
      <dsp:nvSpPr>
        <dsp:cNvPr id="0" name=""/>
        <dsp:cNvSpPr/>
      </dsp:nvSpPr>
      <dsp:spPr>
        <a:xfrm>
          <a:off x="0" y="3672693"/>
          <a:ext cx="626800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C4AE6B-A2BC-4ACA-8356-EC304B7B44C8}">
      <dsp:nvSpPr>
        <dsp:cNvPr id="0" name=""/>
        <dsp:cNvSpPr/>
      </dsp:nvSpPr>
      <dsp:spPr>
        <a:xfrm>
          <a:off x="313400" y="3318453"/>
          <a:ext cx="438760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41" tIns="0" rIns="165841" bIns="0" numCol="1" spcCol="1270" anchor="ctr" anchorCtr="0">
          <a:noAutofit/>
        </a:bodyPr>
        <a:lstStyle/>
        <a:p>
          <a:pPr marL="0" lvl="0" indent="0" algn="l" defTabSz="1066800">
            <a:lnSpc>
              <a:spcPct val="90000"/>
            </a:lnSpc>
            <a:spcBef>
              <a:spcPct val="0"/>
            </a:spcBef>
            <a:spcAft>
              <a:spcPct val="35000"/>
            </a:spcAft>
            <a:buNone/>
          </a:pPr>
          <a:r>
            <a:rPr lang="en-IN" sz="2400" kern="1200" dirty="0"/>
            <a:t>Architecture</a:t>
          </a:r>
        </a:p>
      </dsp:txBody>
      <dsp:txXfrm>
        <a:off x="347985" y="3353038"/>
        <a:ext cx="4318435" cy="639310"/>
      </dsp:txXfrm>
    </dsp:sp>
    <dsp:sp modelId="{E9918D1A-A775-426E-8E0C-0B36E9153963}">
      <dsp:nvSpPr>
        <dsp:cNvPr id="0" name=""/>
        <dsp:cNvSpPr/>
      </dsp:nvSpPr>
      <dsp:spPr>
        <a:xfrm>
          <a:off x="0" y="4761333"/>
          <a:ext cx="6268008"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A1905-E781-486D-A695-9D94CB6522A0}">
      <dsp:nvSpPr>
        <dsp:cNvPr id="0" name=""/>
        <dsp:cNvSpPr/>
      </dsp:nvSpPr>
      <dsp:spPr>
        <a:xfrm>
          <a:off x="313400" y="4407093"/>
          <a:ext cx="4387605"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41" tIns="0" rIns="165841" bIns="0" numCol="1" spcCol="1270" anchor="ctr" anchorCtr="0">
          <a:noAutofit/>
        </a:bodyPr>
        <a:lstStyle/>
        <a:p>
          <a:pPr marL="0" lvl="0" indent="0" algn="l" defTabSz="1066800">
            <a:lnSpc>
              <a:spcPct val="90000"/>
            </a:lnSpc>
            <a:spcBef>
              <a:spcPct val="0"/>
            </a:spcBef>
            <a:spcAft>
              <a:spcPct val="35000"/>
            </a:spcAft>
            <a:buNone/>
          </a:pPr>
          <a:r>
            <a:rPr lang="en-IN" sz="2400" kern="1200" dirty="0"/>
            <a:t>Scale of Federation</a:t>
          </a:r>
        </a:p>
      </dsp:txBody>
      <dsp:txXfrm>
        <a:off x="347985" y="4441678"/>
        <a:ext cx="4318435"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ABB18B-7855-464C-B598-30DE2FC8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2F48091-D565-4A1B-83BB-51DF20EAE4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226944-8642-46AB-890F-03CFBC4300B2}" type="datetimeFigureOut">
              <a:rPr lang="en-IN" smtClean="0"/>
              <a:t>15-02-2023</a:t>
            </a:fld>
            <a:endParaRPr lang="en-IN"/>
          </a:p>
        </p:txBody>
      </p:sp>
      <p:sp>
        <p:nvSpPr>
          <p:cNvPr id="4" name="Footer Placeholder 3">
            <a:extLst>
              <a:ext uri="{FF2B5EF4-FFF2-40B4-BE49-F238E27FC236}">
                <a16:creationId xmlns:a16="http://schemas.microsoft.com/office/drawing/2014/main" id="{C5C2FAE7-EBB1-4F27-B97D-646703656C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F571DCA-AC49-44B8-BCEF-954EFE9644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F9841C-B4C7-49BD-8566-787CEE48E376}" type="slidenum">
              <a:rPr lang="en-IN" smtClean="0"/>
              <a:t>‹#›</a:t>
            </a:fld>
            <a:endParaRPr lang="en-IN"/>
          </a:p>
        </p:txBody>
      </p:sp>
    </p:spTree>
    <p:extLst>
      <p:ext uri="{BB962C8B-B14F-4D97-AF65-F5344CB8AC3E}">
        <p14:creationId xmlns:p14="http://schemas.microsoft.com/office/powerpoint/2010/main" val="147462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68AE5-4FF2-470B-9EDE-671363F52E43}"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D6EC-93EB-4B60-9CA6-C43A826CB7CC}" type="slidenum">
              <a:rPr lang="en-US" smtClean="0"/>
              <a:t>‹#›</a:t>
            </a:fld>
            <a:endParaRPr lang="en-US"/>
          </a:p>
        </p:txBody>
      </p:sp>
    </p:spTree>
    <p:extLst>
      <p:ext uri="{BB962C8B-B14F-4D97-AF65-F5344CB8AC3E}">
        <p14:creationId xmlns:p14="http://schemas.microsoft.com/office/powerpoint/2010/main" val="421333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Ligh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0B737AE-E38A-427E-89AA-C6DC0B20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525" b="3792"/>
          <a:stretch/>
        </p:blipFill>
        <p:spPr>
          <a:xfrm>
            <a:off x="5895975" y="260059"/>
            <a:ext cx="6296025" cy="6597941"/>
          </a:xfrm>
          <a:prstGeom prst="rect">
            <a:avLst/>
          </a:prstGeom>
        </p:spPr>
      </p:pic>
      <p:sp>
        <p:nvSpPr>
          <p:cNvPr id="7" name="Picture Placeholder 6">
            <a:extLst>
              <a:ext uri="{FF2B5EF4-FFF2-40B4-BE49-F238E27FC236}">
                <a16:creationId xmlns:a16="http://schemas.microsoft.com/office/drawing/2014/main" id="{89549ABB-1FC7-4F1B-A9C3-509A8ED18101}"/>
              </a:ext>
            </a:extLst>
          </p:cNvPr>
          <p:cNvSpPr>
            <a:spLocks noGrp="1"/>
          </p:cNvSpPr>
          <p:nvPr>
            <p:ph type="pic" sz="quarter" idx="13"/>
          </p:nvPr>
        </p:nvSpPr>
        <p:spPr>
          <a:xfrm>
            <a:off x="6282074" y="668622"/>
            <a:ext cx="5909926" cy="6189379"/>
          </a:xfrm>
          <a:custGeom>
            <a:avLst/>
            <a:gdLst>
              <a:gd name="connsiteX0" fmla="*/ 3545198 w 5909926"/>
              <a:gd name="connsiteY0" fmla="*/ 0 h 6189379"/>
              <a:gd name="connsiteX1" fmla="*/ 3945543 w 5909926"/>
              <a:gd name="connsiteY1" fmla="*/ 685268 h 6189379"/>
              <a:gd name="connsiteX2" fmla="*/ 4371188 w 5909926"/>
              <a:gd name="connsiteY2" fmla="*/ 1413543 h 6189379"/>
              <a:gd name="connsiteX3" fmla="*/ 4370238 w 5909926"/>
              <a:gd name="connsiteY3" fmla="*/ 1414491 h 6189379"/>
              <a:gd name="connsiteX4" fmla="*/ 4370238 w 5909926"/>
              <a:gd name="connsiteY4" fmla="*/ 1414808 h 6189379"/>
              <a:gd name="connsiteX5" fmla="*/ 4370556 w 5909926"/>
              <a:gd name="connsiteY5" fmla="*/ 1414491 h 6189379"/>
              <a:gd name="connsiteX6" fmla="*/ 4644410 w 5909926"/>
              <a:gd name="connsiteY6" fmla="*/ 1885039 h 6189379"/>
              <a:gd name="connsiteX7" fmla="*/ 5732236 w 5909926"/>
              <a:gd name="connsiteY7" fmla="*/ 3753318 h 6189379"/>
              <a:gd name="connsiteX8" fmla="*/ 5909926 w 5909926"/>
              <a:gd name="connsiteY8" fmla="*/ 4058456 h 6189379"/>
              <a:gd name="connsiteX9" fmla="*/ 5909926 w 5909926"/>
              <a:gd name="connsiteY9" fmla="*/ 6189379 h 6189379"/>
              <a:gd name="connsiteX10" fmla="*/ 5562011 w 5909926"/>
              <a:gd name="connsiteY10" fmla="*/ 6189379 h 6189379"/>
              <a:gd name="connsiteX11" fmla="*/ 5120966 w 5909926"/>
              <a:gd name="connsiteY11" fmla="*/ 5472970 h 6189379"/>
              <a:gd name="connsiteX12" fmla="*/ 4716090 w 5909926"/>
              <a:gd name="connsiteY12" fmla="*/ 6189379 h 6189379"/>
              <a:gd name="connsiteX13" fmla="*/ 2920840 w 5909926"/>
              <a:gd name="connsiteY13" fmla="*/ 6189379 h 6189379"/>
              <a:gd name="connsiteX14" fmla="*/ 4102394 w 5909926"/>
              <a:gd name="connsiteY14" fmla="*/ 4135638 h 6189379"/>
              <a:gd name="connsiteX15" fmla="*/ 4175125 w 5909926"/>
              <a:gd name="connsiteY15" fmla="*/ 4009148 h 6189379"/>
              <a:gd name="connsiteX16" fmla="*/ 4196946 w 5909926"/>
              <a:gd name="connsiteY16" fmla="*/ 3971516 h 6189379"/>
              <a:gd name="connsiteX17" fmla="*/ 3524959 w 5909926"/>
              <a:gd name="connsiteY17" fmla="*/ 2879579 h 6189379"/>
              <a:gd name="connsiteX18" fmla="*/ 3524959 w 5909926"/>
              <a:gd name="connsiteY18" fmla="*/ 2879262 h 6189379"/>
              <a:gd name="connsiteX19" fmla="*/ 1612746 w 5909926"/>
              <a:gd name="connsiteY19" fmla="*/ 6189379 h 6189379"/>
              <a:gd name="connsiteX20" fmla="*/ 0 w 5909926"/>
              <a:gd name="connsiteY20" fmla="*/ 6189379 h 6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9926" h="6189379">
                <a:moveTo>
                  <a:pt x="3545198" y="0"/>
                </a:moveTo>
                <a:lnTo>
                  <a:pt x="3945543" y="685268"/>
                </a:lnTo>
                <a:lnTo>
                  <a:pt x="4371188" y="1413543"/>
                </a:lnTo>
                <a:lnTo>
                  <a:pt x="4370238" y="1414491"/>
                </a:lnTo>
                <a:lnTo>
                  <a:pt x="4370238" y="1414808"/>
                </a:lnTo>
                <a:lnTo>
                  <a:pt x="4370556" y="1414491"/>
                </a:lnTo>
                <a:lnTo>
                  <a:pt x="4644410" y="1885039"/>
                </a:lnTo>
                <a:lnTo>
                  <a:pt x="5732236" y="3753318"/>
                </a:lnTo>
                <a:lnTo>
                  <a:pt x="5909926" y="4058456"/>
                </a:lnTo>
                <a:lnTo>
                  <a:pt x="5909926" y="6189379"/>
                </a:lnTo>
                <a:lnTo>
                  <a:pt x="5562011" y="6189379"/>
                </a:lnTo>
                <a:lnTo>
                  <a:pt x="5120966" y="5472970"/>
                </a:lnTo>
                <a:lnTo>
                  <a:pt x="4716090" y="6189379"/>
                </a:lnTo>
                <a:lnTo>
                  <a:pt x="2920840" y="6189379"/>
                </a:lnTo>
                <a:lnTo>
                  <a:pt x="4102394" y="4135638"/>
                </a:lnTo>
                <a:lnTo>
                  <a:pt x="4175125" y="4009148"/>
                </a:lnTo>
                <a:lnTo>
                  <a:pt x="4196946" y="3971516"/>
                </a:lnTo>
                <a:lnTo>
                  <a:pt x="3524959" y="2879579"/>
                </a:lnTo>
                <a:lnTo>
                  <a:pt x="3524959" y="2879262"/>
                </a:lnTo>
                <a:lnTo>
                  <a:pt x="1612746" y="6189379"/>
                </a:lnTo>
                <a:lnTo>
                  <a:pt x="0" y="6189379"/>
                </a:lnTo>
                <a:close/>
              </a:path>
            </a:pathLst>
          </a:custGeom>
          <a:solidFill>
            <a:schemeClr val="bg1">
              <a:lumMod val="85000"/>
            </a:schemeClr>
          </a:solidFill>
        </p:spPr>
        <p:txBody>
          <a:bodyPr wrap="square" anchor="ctr">
            <a:noAutofit/>
          </a:bodyPr>
          <a:lstStyle>
            <a:lvl1pPr marL="0" indent="0" algn="ctr">
              <a:buNone/>
              <a:defRPr sz="1600"/>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89CD22BC-8594-4491-9B6F-B5A7AA321B09}"/>
              </a:ext>
            </a:extLst>
          </p:cNvPr>
          <p:cNvSpPr>
            <a:spLocks noGrp="1"/>
          </p:cNvSpPr>
          <p:nvPr>
            <p:ph type="sldNum" sz="quarter" idx="12"/>
          </p:nvPr>
        </p:nvSpPr>
        <p:spPr/>
        <p:txBody>
          <a:bodyPr/>
          <a:lstStyle/>
          <a:p>
            <a:fld id="{F58B522F-7218-4DD2-9A79-8098A090879F}" type="slidenum">
              <a:rPr lang="en-US" smtClean="0"/>
              <a:t>‹#›</a:t>
            </a:fld>
            <a:endParaRPr lang="en-US" dirty="0"/>
          </a:p>
        </p:txBody>
      </p:sp>
      <p:sp>
        <p:nvSpPr>
          <p:cNvPr id="6" name="Text Placeholder 5">
            <a:extLst>
              <a:ext uri="{FF2B5EF4-FFF2-40B4-BE49-F238E27FC236}">
                <a16:creationId xmlns:a16="http://schemas.microsoft.com/office/drawing/2014/main" id="{FE8ADAC8-5DE0-4823-B60C-C583A460E541}"/>
              </a:ext>
            </a:extLst>
          </p:cNvPr>
          <p:cNvSpPr>
            <a:spLocks noGrp="1"/>
          </p:cNvSpPr>
          <p:nvPr>
            <p:ph type="body" sz="quarter" idx="14"/>
          </p:nvPr>
        </p:nvSpPr>
        <p:spPr>
          <a:xfrm>
            <a:off x="381000" y="2464462"/>
            <a:ext cx="7522029" cy="955675"/>
          </a:xfrm>
        </p:spPr>
        <p:txBody>
          <a:bodyPr vert="horz" lIns="0" tIns="0" rIns="0" bIns="0" rtlCol="0" anchor="b">
            <a:noAutofit/>
          </a:bodyPr>
          <a:lstStyle>
            <a:lvl1pPr marL="0" indent="0">
              <a:buNone/>
              <a:defRPr lang="en-US" sz="40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a:t>Click to edit Master text styles</a:t>
            </a:r>
          </a:p>
        </p:txBody>
      </p:sp>
      <p:sp>
        <p:nvSpPr>
          <p:cNvPr id="11" name="Text Placeholder 5">
            <a:extLst>
              <a:ext uri="{FF2B5EF4-FFF2-40B4-BE49-F238E27FC236}">
                <a16:creationId xmlns:a16="http://schemas.microsoft.com/office/drawing/2014/main" id="{3A87C56D-10D0-4737-B7F6-C6B12636555D}"/>
              </a:ext>
            </a:extLst>
          </p:cNvPr>
          <p:cNvSpPr>
            <a:spLocks noGrp="1"/>
          </p:cNvSpPr>
          <p:nvPr>
            <p:ph type="body" sz="quarter" idx="16"/>
          </p:nvPr>
        </p:nvSpPr>
        <p:spPr>
          <a:xfrm>
            <a:off x="381000" y="3420138"/>
            <a:ext cx="7522029" cy="565585"/>
          </a:xfrm>
        </p:spPr>
        <p:txBody>
          <a:bodyPr vert="horz" lIns="0" tIns="0" rIns="0" bIns="0" rtlCol="0" anchor="t">
            <a:noAutofit/>
          </a:bodyPr>
          <a:lstStyle>
            <a:lvl1pPr marL="0" indent="0">
              <a:buNone/>
              <a:defRPr lang="en-US" sz="2400" b="0"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342900" lvl="0" indent="-342900">
              <a:spcBef>
                <a:spcPct val="0"/>
              </a:spcBef>
            </a:pPr>
            <a:r>
              <a:rPr lang="en-US"/>
              <a:t>Click to edit Master text styles</a:t>
            </a:r>
          </a:p>
        </p:txBody>
      </p:sp>
      <p:pic>
        <p:nvPicPr>
          <p:cNvPr id="13" name="Picture 12">
            <a:extLst>
              <a:ext uri="{FF2B5EF4-FFF2-40B4-BE49-F238E27FC236}">
                <a16:creationId xmlns:a16="http://schemas.microsoft.com/office/drawing/2014/main" id="{0551A8A4-631C-4C3D-8F4F-2ED4055B399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000" y="389442"/>
            <a:ext cx="2054115" cy="668915"/>
          </a:xfrm>
          <a:prstGeom prst="rect">
            <a:avLst/>
          </a:prstGeom>
        </p:spPr>
      </p:pic>
      <p:sp>
        <p:nvSpPr>
          <p:cNvPr id="2" name="TextBox 1">
            <a:extLst>
              <a:ext uri="{FF2B5EF4-FFF2-40B4-BE49-F238E27FC236}">
                <a16:creationId xmlns:a16="http://schemas.microsoft.com/office/drawing/2014/main" id="{04C9B355-7F00-46B1-A81D-3638692A4C62}"/>
              </a:ext>
            </a:extLst>
          </p:cNvPr>
          <p:cNvSpPr txBox="1"/>
          <p:nvPr userDrawn="1"/>
        </p:nvSpPr>
        <p:spPr>
          <a:xfrm>
            <a:off x="381000" y="6560001"/>
            <a:ext cx="5008685" cy="130805"/>
          </a:xfrm>
          <a:prstGeom prst="rect">
            <a:avLst/>
          </a:prstGeom>
          <a:noFill/>
        </p:spPr>
        <p:txBody>
          <a:bodyPr wrap="square" lIns="0" tIns="0" rIns="0" bIns="0" rtlCol="0">
            <a:spAutoFit/>
          </a:bodyPr>
          <a:lstStyle/>
          <a:p>
            <a:r>
              <a:rPr lang="en-US" sz="850" dirty="0">
                <a:solidFill>
                  <a:schemeClr val="bg1">
                    <a:lumMod val="65000"/>
                  </a:schemeClr>
                </a:solidFill>
              </a:rPr>
              <a:t>© Aligned Automation | Confidential – Do not distribute without permission</a:t>
            </a:r>
          </a:p>
        </p:txBody>
      </p:sp>
    </p:spTree>
    <p:extLst>
      <p:ext uri="{BB962C8B-B14F-4D97-AF65-F5344CB8AC3E}">
        <p14:creationId xmlns:p14="http://schemas.microsoft.com/office/powerpoint/2010/main" val="178262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Text Placeholder 23">
            <a:extLst>
              <a:ext uri="{FF2B5EF4-FFF2-40B4-BE49-F238E27FC236}">
                <a16:creationId xmlns:a16="http://schemas.microsoft.com/office/drawing/2014/main" id="{B4E1DD99-0D7A-46AB-9D49-F8146DBF0092}"/>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8" name="Slide Number Placeholder 5">
            <a:extLst>
              <a:ext uri="{FF2B5EF4-FFF2-40B4-BE49-F238E27FC236}">
                <a16:creationId xmlns:a16="http://schemas.microsoft.com/office/drawing/2014/main" id="{8DC0ECD5-A81D-4BEB-A4B5-E7575D088CF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48527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divider (Blank)">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Text Placeholder 23">
            <a:extLst>
              <a:ext uri="{FF2B5EF4-FFF2-40B4-BE49-F238E27FC236}">
                <a16:creationId xmlns:a16="http://schemas.microsoft.com/office/drawing/2014/main" id="{B4E1DD99-0D7A-46AB-9D49-F8146DBF0092}"/>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546C3424-D718-4433-92C8-65119C67D8EE}"/>
              </a:ext>
            </a:extLst>
          </p:cNvPr>
          <p:cNvSpPr/>
          <p:nvPr userDrawn="1"/>
        </p:nvSpPr>
        <p:spPr>
          <a:xfrm>
            <a:off x="380998" y="1187360"/>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Slide Number Placeholder 5">
            <a:extLst>
              <a:ext uri="{FF2B5EF4-FFF2-40B4-BE49-F238E27FC236}">
                <a16:creationId xmlns:a16="http://schemas.microsoft.com/office/drawing/2014/main" id="{625D2247-1BB9-4D64-BCC9-C2B91767D655}"/>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20947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No Sub-Heading">
    <p:spTree>
      <p:nvGrpSpPr>
        <p:cNvPr id="1" name=""/>
        <p:cNvGrpSpPr/>
        <p:nvPr/>
      </p:nvGrpSpPr>
      <p:grpSpPr>
        <a:xfrm>
          <a:off x="0" y="0"/>
          <a:ext cx="0" cy="0"/>
          <a:chOff x="0" y="0"/>
          <a:chExt cx="0" cy="0"/>
        </a:xfrm>
      </p:grpSpPr>
      <p:sp>
        <p:nvSpPr>
          <p:cNvPr id="3" name="Text Placeholder 21">
            <a:extLst>
              <a:ext uri="{FF2B5EF4-FFF2-40B4-BE49-F238E27FC236}">
                <a16:creationId xmlns:a16="http://schemas.microsoft.com/office/drawing/2014/main" id="{56C9242E-01AB-451A-98D7-8F391C6A6F46}"/>
              </a:ext>
            </a:extLst>
          </p:cNvPr>
          <p:cNvSpPr>
            <a:spLocks noGrp="1"/>
          </p:cNvSpPr>
          <p:nvPr>
            <p:ph type="body" sz="quarter" idx="14"/>
          </p:nvPr>
        </p:nvSpPr>
        <p:spPr>
          <a:xfrm>
            <a:off x="381000" y="4572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5" name="Slide Number Placeholder 5">
            <a:extLst>
              <a:ext uri="{FF2B5EF4-FFF2-40B4-BE49-F238E27FC236}">
                <a16:creationId xmlns:a16="http://schemas.microsoft.com/office/drawing/2014/main" id="{96710CFB-5689-4637-951E-59ADA1986A68}"/>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165198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7" name="Content Placeholder 25">
            <a:extLst>
              <a:ext uri="{FF2B5EF4-FFF2-40B4-BE49-F238E27FC236}">
                <a16:creationId xmlns:a16="http://schemas.microsoft.com/office/drawing/2014/main" id="{F7D62185-3453-4DCC-99F6-2C45A01F0CF6}"/>
              </a:ext>
            </a:extLst>
          </p:cNvPr>
          <p:cNvSpPr>
            <a:spLocks noGrp="1"/>
          </p:cNvSpPr>
          <p:nvPr>
            <p:ph sz="quarter" idx="17"/>
          </p:nvPr>
        </p:nvSpPr>
        <p:spPr>
          <a:xfrm>
            <a:off x="6307183" y="1520190"/>
            <a:ext cx="5503817" cy="4880610"/>
          </a:xfrm>
        </p:spPr>
        <p:txBody>
          <a:bodyPr lIns="0" tIns="0" rIns="0" bIns="0"/>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21">
            <a:extLst>
              <a:ext uri="{FF2B5EF4-FFF2-40B4-BE49-F238E27FC236}">
                <a16:creationId xmlns:a16="http://schemas.microsoft.com/office/drawing/2014/main" id="{B3A40CCB-562B-4AF4-BBE2-001A9D6EEA37}"/>
              </a:ext>
            </a:extLst>
          </p:cNvPr>
          <p:cNvSpPr>
            <a:spLocks noGrp="1"/>
          </p:cNvSpPr>
          <p:nvPr>
            <p:ph type="body" sz="quarter" idx="14"/>
          </p:nvPr>
        </p:nvSpPr>
        <p:spPr>
          <a:xfrm>
            <a:off x="381000" y="723900"/>
            <a:ext cx="11430000" cy="387798"/>
          </a:xfrm>
        </p:spPr>
        <p:txBody>
          <a:bodyPr wrap="square"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24" name="Text Placeholder 23">
            <a:extLst>
              <a:ext uri="{FF2B5EF4-FFF2-40B4-BE49-F238E27FC236}">
                <a16:creationId xmlns:a16="http://schemas.microsoft.com/office/drawing/2014/main" id="{C98605D5-9C71-46A8-A1ED-915FCA6E4CCC}"/>
              </a:ext>
            </a:extLst>
          </p:cNvPr>
          <p:cNvSpPr>
            <a:spLocks noGrp="1"/>
          </p:cNvSpPr>
          <p:nvPr>
            <p:ph type="body" sz="quarter" idx="15"/>
          </p:nvPr>
        </p:nvSpPr>
        <p:spPr>
          <a:xfrm>
            <a:off x="381000" y="457200"/>
            <a:ext cx="11429998"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26" name="Content Placeholder 25">
            <a:extLst>
              <a:ext uri="{FF2B5EF4-FFF2-40B4-BE49-F238E27FC236}">
                <a16:creationId xmlns:a16="http://schemas.microsoft.com/office/drawing/2014/main" id="{8A5D3641-0B74-459E-B0D3-B7D2872DF3CD}"/>
              </a:ext>
            </a:extLst>
          </p:cNvPr>
          <p:cNvSpPr>
            <a:spLocks noGrp="1"/>
          </p:cNvSpPr>
          <p:nvPr>
            <p:ph sz="quarter" idx="16"/>
          </p:nvPr>
        </p:nvSpPr>
        <p:spPr>
          <a:xfrm>
            <a:off x="381000" y="1520825"/>
            <a:ext cx="5503817" cy="4879975"/>
          </a:xfrm>
        </p:spPr>
        <p:txBody>
          <a:bodyPr lIns="0" tIns="0" rIns="0" bIns="0">
            <a:noAutofit/>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5">
            <a:extLst>
              <a:ext uri="{FF2B5EF4-FFF2-40B4-BE49-F238E27FC236}">
                <a16:creationId xmlns:a16="http://schemas.microsoft.com/office/drawing/2014/main" id="{94F107E3-1614-417B-BF6F-DB804DBFDB0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267478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6125F08B-5F22-4D34-B80B-DBA7D378B326}"/>
              </a:ext>
            </a:extLst>
          </p:cNvPr>
          <p:cNvSpPr>
            <a:spLocks noGrp="1"/>
          </p:cNvSpPr>
          <p:nvPr>
            <p:ph sz="quarter" idx="13"/>
          </p:nvPr>
        </p:nvSpPr>
        <p:spPr>
          <a:xfrm>
            <a:off x="381000" y="1520825"/>
            <a:ext cx="3615321" cy="4879975"/>
          </a:xfrm>
        </p:spPr>
        <p:txBody>
          <a:bodyPr wrap="square" lIns="0" tIns="0" rIns="0" bIns="0">
            <a:noAutofit/>
          </a:bodyPr>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a:extLst>
              <a:ext uri="{FF2B5EF4-FFF2-40B4-BE49-F238E27FC236}">
                <a16:creationId xmlns:a16="http://schemas.microsoft.com/office/drawing/2014/main" id="{05C255D9-E811-4DE7-8925-630164695CEF}"/>
              </a:ext>
            </a:extLst>
          </p:cNvPr>
          <p:cNvSpPr>
            <a:spLocks noGrp="1"/>
          </p:cNvSpPr>
          <p:nvPr>
            <p:ph sz="quarter" idx="16"/>
          </p:nvPr>
        </p:nvSpPr>
        <p:spPr>
          <a:xfrm>
            <a:off x="8205204" y="1520825"/>
            <a:ext cx="3615321" cy="4879975"/>
          </a:xfrm>
        </p:spPr>
        <p:txBody>
          <a:bodyPr lIns="0" tIns="0" rIns="0" bIns="0"/>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6">
            <a:extLst>
              <a:ext uri="{FF2B5EF4-FFF2-40B4-BE49-F238E27FC236}">
                <a16:creationId xmlns:a16="http://schemas.microsoft.com/office/drawing/2014/main" id="{06D6BD78-8AEA-47DA-8968-2458EBE94BB1}"/>
              </a:ext>
            </a:extLst>
          </p:cNvPr>
          <p:cNvSpPr>
            <a:spLocks noGrp="1"/>
          </p:cNvSpPr>
          <p:nvPr>
            <p:ph sz="quarter" idx="17"/>
          </p:nvPr>
        </p:nvSpPr>
        <p:spPr>
          <a:xfrm>
            <a:off x="4293102" y="1520825"/>
            <a:ext cx="3615321" cy="4879975"/>
          </a:xfrm>
        </p:spPr>
        <p:txBody>
          <a:bodyPr lIns="0" tIns="0" rIns="0" bIns="0"/>
          <a:lstStyle>
            <a:lvl1pPr marL="0" indent="0">
              <a:lnSpc>
                <a:spcPct val="100000"/>
              </a:lnSpc>
              <a:buNone/>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21">
            <a:extLst>
              <a:ext uri="{FF2B5EF4-FFF2-40B4-BE49-F238E27FC236}">
                <a16:creationId xmlns:a16="http://schemas.microsoft.com/office/drawing/2014/main" id="{6C4E0B88-3BDE-408A-B5C7-DDD0145D3B67}"/>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0" name="Text Placeholder 23">
            <a:extLst>
              <a:ext uri="{FF2B5EF4-FFF2-40B4-BE49-F238E27FC236}">
                <a16:creationId xmlns:a16="http://schemas.microsoft.com/office/drawing/2014/main" id="{321618A1-4191-41C6-BB07-D210C5BC0A5E}"/>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11" name="Slide Number Placeholder 5">
            <a:extLst>
              <a:ext uri="{FF2B5EF4-FFF2-40B4-BE49-F238E27FC236}">
                <a16:creationId xmlns:a16="http://schemas.microsoft.com/office/drawing/2014/main" id="{3A95DBEB-8213-4713-87C7-A67EFB79BBA7}"/>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1738102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4 Columns)">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8388A67-767F-4C3C-A7B2-1CF04574EBD3}"/>
              </a:ext>
            </a:extLst>
          </p:cNvPr>
          <p:cNvSpPr>
            <a:spLocks noGrp="1"/>
          </p:cNvSpPr>
          <p:nvPr>
            <p:ph sz="quarter" idx="13"/>
          </p:nvPr>
        </p:nvSpPr>
        <p:spPr>
          <a:xfrm>
            <a:off x="381000" y="1520824"/>
            <a:ext cx="2726216" cy="4689476"/>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0">
            <a:extLst>
              <a:ext uri="{FF2B5EF4-FFF2-40B4-BE49-F238E27FC236}">
                <a16:creationId xmlns:a16="http://schemas.microsoft.com/office/drawing/2014/main" id="{2AE74CD7-E577-4E38-9F9D-5E603077BC3C}"/>
              </a:ext>
            </a:extLst>
          </p:cNvPr>
          <p:cNvSpPr>
            <a:spLocks noGrp="1"/>
          </p:cNvSpPr>
          <p:nvPr>
            <p:ph sz="quarter" idx="14"/>
          </p:nvPr>
        </p:nvSpPr>
        <p:spPr>
          <a:xfrm>
            <a:off x="9091971" y="1520824"/>
            <a:ext cx="2726216" cy="4689476"/>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0">
            <a:extLst>
              <a:ext uri="{FF2B5EF4-FFF2-40B4-BE49-F238E27FC236}">
                <a16:creationId xmlns:a16="http://schemas.microsoft.com/office/drawing/2014/main" id="{932FA5E5-1CE9-4D2F-B12B-F69CFDF77266}"/>
              </a:ext>
            </a:extLst>
          </p:cNvPr>
          <p:cNvSpPr>
            <a:spLocks noGrp="1"/>
          </p:cNvSpPr>
          <p:nvPr>
            <p:ph sz="quarter" idx="15"/>
          </p:nvPr>
        </p:nvSpPr>
        <p:spPr>
          <a:xfrm>
            <a:off x="3284657" y="1520825"/>
            <a:ext cx="2726216" cy="4689475"/>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0">
            <a:extLst>
              <a:ext uri="{FF2B5EF4-FFF2-40B4-BE49-F238E27FC236}">
                <a16:creationId xmlns:a16="http://schemas.microsoft.com/office/drawing/2014/main" id="{3B3A5352-C460-44F6-A0BE-509EB6014D19}"/>
              </a:ext>
            </a:extLst>
          </p:cNvPr>
          <p:cNvSpPr>
            <a:spLocks noGrp="1"/>
          </p:cNvSpPr>
          <p:nvPr>
            <p:ph sz="quarter" idx="16"/>
          </p:nvPr>
        </p:nvSpPr>
        <p:spPr>
          <a:xfrm>
            <a:off x="6188314" y="1520826"/>
            <a:ext cx="2726216" cy="4689474"/>
          </a:xfrm>
        </p:spPr>
        <p:txBody>
          <a:bodyPr lIns="0" tIns="0" rIns="0" bIns="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Text Placeholder 21">
            <a:extLst>
              <a:ext uri="{FF2B5EF4-FFF2-40B4-BE49-F238E27FC236}">
                <a16:creationId xmlns:a16="http://schemas.microsoft.com/office/drawing/2014/main" id="{6D494DE0-5CA0-47EF-AC48-C278A44D8302}"/>
              </a:ext>
            </a:extLst>
          </p:cNvPr>
          <p:cNvSpPr>
            <a:spLocks noGrp="1"/>
          </p:cNvSpPr>
          <p:nvPr>
            <p:ph type="body" sz="quarter" idx="17"/>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6" name="Text Placeholder 23">
            <a:extLst>
              <a:ext uri="{FF2B5EF4-FFF2-40B4-BE49-F238E27FC236}">
                <a16:creationId xmlns:a16="http://schemas.microsoft.com/office/drawing/2014/main" id="{AEB22596-7C9E-4169-947E-8DAE207870C6}"/>
              </a:ext>
            </a:extLst>
          </p:cNvPr>
          <p:cNvSpPr>
            <a:spLocks noGrp="1"/>
          </p:cNvSpPr>
          <p:nvPr>
            <p:ph type="body" sz="quarter" idx="18"/>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9" name="Slide Number Placeholder 5">
            <a:extLst>
              <a:ext uri="{FF2B5EF4-FFF2-40B4-BE49-F238E27FC236}">
                <a16:creationId xmlns:a16="http://schemas.microsoft.com/office/drawing/2014/main" id="{A9947B5C-1C35-4E2D-A52F-A80441355B7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97389360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No Gradien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Slide Number Placeholder 5">
            <a:extLst>
              <a:ext uri="{FF2B5EF4-FFF2-40B4-BE49-F238E27FC236}">
                <a16:creationId xmlns:a16="http://schemas.microsoft.com/office/drawing/2014/main" id="{53577709-6FCD-4BCC-BF16-42DE4A9FD43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9" name="TextBox 8">
            <a:extLst>
              <a:ext uri="{FF2B5EF4-FFF2-40B4-BE49-F238E27FC236}">
                <a16:creationId xmlns:a16="http://schemas.microsoft.com/office/drawing/2014/main" id="{E6FE8D11-28C4-46C7-8954-375FB2C4208C}"/>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Tree>
    <p:extLst>
      <p:ext uri="{BB962C8B-B14F-4D97-AF65-F5344CB8AC3E}">
        <p14:creationId xmlns:p14="http://schemas.microsoft.com/office/powerpoint/2010/main" val="1342093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o Logo, Gradien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1ECC22E3-9D21-487A-87A4-97B5B79532DB}"/>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9" name="TextBox 8">
            <a:extLst>
              <a:ext uri="{FF2B5EF4-FFF2-40B4-BE49-F238E27FC236}">
                <a16:creationId xmlns:a16="http://schemas.microsoft.com/office/drawing/2014/main" id="{A6BC3BE9-DCFA-46BA-8AFF-0EAF166B16C1}"/>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5" name="Rectangle 4">
            <a:extLst>
              <a:ext uri="{FF2B5EF4-FFF2-40B4-BE49-F238E27FC236}">
                <a16:creationId xmlns:a16="http://schemas.microsoft.com/office/drawing/2014/main" id="{6E33698F-5D6A-4613-B1BA-19CA9268F2D3}"/>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543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rue Blank">
    <p:spTree>
      <p:nvGrpSpPr>
        <p:cNvPr id="1" name=""/>
        <p:cNvGrpSpPr/>
        <p:nvPr/>
      </p:nvGrpSpPr>
      <p:grpSpPr>
        <a:xfrm>
          <a:off x="0" y="0"/>
          <a:ext cx="0" cy="0"/>
          <a:chOff x="0" y="0"/>
          <a:chExt cx="0" cy="0"/>
        </a:xfrm>
      </p:grpSpPr>
      <p:sp>
        <p:nvSpPr>
          <p:cNvPr id="2" name="Text Placeholder 21">
            <a:extLst>
              <a:ext uri="{FF2B5EF4-FFF2-40B4-BE49-F238E27FC236}">
                <a16:creationId xmlns:a16="http://schemas.microsoft.com/office/drawing/2014/main" id="{BCDDA011-AD20-462D-8609-96D1B863B116}"/>
              </a:ext>
            </a:extLst>
          </p:cNvPr>
          <p:cNvSpPr>
            <a:spLocks noGrp="1"/>
          </p:cNvSpPr>
          <p:nvPr>
            <p:ph type="body" sz="quarter" idx="14"/>
          </p:nvPr>
        </p:nvSpPr>
        <p:spPr>
          <a:xfrm>
            <a:off x="381000" y="723900"/>
            <a:ext cx="11430000" cy="387798"/>
          </a:xfrm>
        </p:spPr>
        <p:txBody>
          <a:bodyPr wrap="square"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3" name="Text Placeholder 23">
            <a:extLst>
              <a:ext uri="{FF2B5EF4-FFF2-40B4-BE49-F238E27FC236}">
                <a16:creationId xmlns:a16="http://schemas.microsoft.com/office/drawing/2014/main" id="{EAA22675-E6AF-4076-9284-CD46FA9B5C7B}"/>
              </a:ext>
            </a:extLst>
          </p:cNvPr>
          <p:cNvSpPr>
            <a:spLocks noGrp="1"/>
          </p:cNvSpPr>
          <p:nvPr>
            <p:ph type="body" sz="quarter" idx="15"/>
          </p:nvPr>
        </p:nvSpPr>
        <p:spPr>
          <a:xfrm>
            <a:off x="381000" y="457200"/>
            <a:ext cx="11429998"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4" name="Content Placeholder 25">
            <a:extLst>
              <a:ext uri="{FF2B5EF4-FFF2-40B4-BE49-F238E27FC236}">
                <a16:creationId xmlns:a16="http://schemas.microsoft.com/office/drawing/2014/main" id="{DEB8F339-2A1D-4902-AC85-7B046CF88313}"/>
              </a:ext>
            </a:extLst>
          </p:cNvPr>
          <p:cNvSpPr>
            <a:spLocks noGrp="1"/>
          </p:cNvSpPr>
          <p:nvPr>
            <p:ph sz="quarter" idx="16"/>
          </p:nvPr>
        </p:nvSpPr>
        <p:spPr>
          <a:xfrm>
            <a:off x="381000" y="1520825"/>
            <a:ext cx="11439525" cy="4879975"/>
          </a:xfrm>
        </p:spPr>
        <p:txBody>
          <a:bodyPr lIns="0" tIns="0" rIns="0" bIns="0">
            <a:noAutofit/>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70007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C6D78E0-F267-4763-A9D8-4559CE93AD2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841" r="20143" b="94"/>
          <a:stretch/>
        </p:blipFill>
        <p:spPr>
          <a:xfrm>
            <a:off x="4393164" y="-1"/>
            <a:ext cx="7798836" cy="6857711"/>
          </a:xfrm>
          <a:prstGeom prst="rect">
            <a:avLst/>
          </a:prstGeom>
        </p:spPr>
      </p:pic>
      <p:sp>
        <p:nvSpPr>
          <p:cNvPr id="4" name="Content Placeholder 3">
            <a:extLst>
              <a:ext uri="{FF2B5EF4-FFF2-40B4-BE49-F238E27FC236}">
                <a16:creationId xmlns:a16="http://schemas.microsoft.com/office/drawing/2014/main" id="{665A856A-8B73-4ECB-903B-897A7C559985}"/>
              </a:ext>
            </a:extLst>
          </p:cNvPr>
          <p:cNvSpPr>
            <a:spLocks noGrp="1"/>
          </p:cNvSpPr>
          <p:nvPr>
            <p:ph sz="quarter" idx="24" hasCustomPrompt="1"/>
          </p:nvPr>
        </p:nvSpPr>
        <p:spPr>
          <a:xfrm>
            <a:off x="6407150" y="1297156"/>
            <a:ext cx="5411788" cy="4913144"/>
          </a:xfrm>
        </p:spPr>
        <p:txBody>
          <a:bodyPr/>
          <a:lstStyle>
            <a:lvl1pPr marL="0" indent="0">
              <a:buNone/>
              <a:defRPr/>
            </a:lvl1pPr>
          </a:lstStyle>
          <a:p>
            <a:pPr lvl="0"/>
            <a:r>
              <a:rPr lang="en-US" dirty="0"/>
              <a:t>Insert Picture</a:t>
            </a:r>
          </a:p>
        </p:txBody>
      </p:sp>
      <p:sp>
        <p:nvSpPr>
          <p:cNvPr id="16" name="Title 15">
            <a:extLst>
              <a:ext uri="{FF2B5EF4-FFF2-40B4-BE49-F238E27FC236}">
                <a16:creationId xmlns:a16="http://schemas.microsoft.com/office/drawing/2014/main" id="{1ACE9D61-B486-4D4A-BA1D-7B20E74A6614}"/>
              </a:ext>
            </a:extLst>
          </p:cNvPr>
          <p:cNvSpPr>
            <a:spLocks noGrp="1"/>
          </p:cNvSpPr>
          <p:nvPr>
            <p:ph type="title"/>
          </p:nvPr>
        </p:nvSpPr>
        <p:spPr>
          <a:xfrm>
            <a:off x="381000" y="463758"/>
            <a:ext cx="11437189" cy="387798"/>
          </a:xfrm>
        </p:spPr>
        <p:txBody>
          <a:bodyPr wrap="square" lIns="0" tIns="0" rIns="0" bIns="0">
            <a:spAutoFit/>
          </a:bodyPr>
          <a:lstStyle>
            <a:lvl1pPr marL="0" indent="0">
              <a:buFont typeface="Arial" panose="020B0604020202020204" pitchFamily="34" charset="0"/>
              <a:buNone/>
              <a:defRPr/>
            </a:lvl1pPr>
          </a:lstStyle>
          <a:p>
            <a:r>
              <a:rPr lang="en-US" dirty="0"/>
              <a:t>Click to edit Master title style</a:t>
            </a:r>
            <a:endParaRPr lang="en-IN" dirty="0"/>
          </a:p>
        </p:txBody>
      </p:sp>
      <p:sp>
        <p:nvSpPr>
          <p:cNvPr id="18" name="Text Placeholder 17">
            <a:extLst>
              <a:ext uri="{FF2B5EF4-FFF2-40B4-BE49-F238E27FC236}">
                <a16:creationId xmlns:a16="http://schemas.microsoft.com/office/drawing/2014/main" id="{A18224B6-3BDA-40A6-B0D6-2D875B7B9F76}"/>
              </a:ext>
            </a:extLst>
          </p:cNvPr>
          <p:cNvSpPr>
            <a:spLocks noGrp="1"/>
          </p:cNvSpPr>
          <p:nvPr>
            <p:ph type="body" sz="quarter" idx="14"/>
          </p:nvPr>
        </p:nvSpPr>
        <p:spPr>
          <a:xfrm>
            <a:off x="381000" y="1297155"/>
            <a:ext cx="4305078" cy="276999"/>
          </a:xfrm>
        </p:spPr>
        <p:txBody>
          <a:bodyPr lIns="0" tIns="0" rIns="0" bIns="0">
            <a:spAutoFit/>
          </a:bodyPr>
          <a:lstStyle>
            <a:lvl1pPr marL="0" indent="0">
              <a:buFont typeface="Arial" panose="020B0604020202020204" pitchFamily="34" charset="0"/>
              <a:buNone/>
              <a:defRPr sz="2000" b="1" i="0" baseline="0">
                <a:solidFill>
                  <a:schemeClr val="bg2"/>
                </a:solidFill>
              </a:defRPr>
            </a:lvl1pPr>
          </a:lstStyle>
          <a:p>
            <a:pPr lvl="0"/>
            <a:r>
              <a:rPr lang="en-US" dirty="0"/>
              <a:t>Click to edit Master text styles</a:t>
            </a:r>
          </a:p>
        </p:txBody>
      </p:sp>
      <p:sp>
        <p:nvSpPr>
          <p:cNvPr id="19" name="Text Placeholder 17">
            <a:extLst>
              <a:ext uri="{FF2B5EF4-FFF2-40B4-BE49-F238E27FC236}">
                <a16:creationId xmlns:a16="http://schemas.microsoft.com/office/drawing/2014/main" id="{4E449220-9A78-4C46-B63D-FF2A9E40E0EA}"/>
              </a:ext>
            </a:extLst>
          </p:cNvPr>
          <p:cNvSpPr>
            <a:spLocks noGrp="1"/>
          </p:cNvSpPr>
          <p:nvPr>
            <p:ph type="body" sz="quarter" idx="15"/>
          </p:nvPr>
        </p:nvSpPr>
        <p:spPr>
          <a:xfrm>
            <a:off x="381000" y="158294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2" name="Text Placeholder 17">
            <a:extLst>
              <a:ext uri="{FF2B5EF4-FFF2-40B4-BE49-F238E27FC236}">
                <a16:creationId xmlns:a16="http://schemas.microsoft.com/office/drawing/2014/main" id="{91FC0FBE-0907-4CE2-868C-72C14858FA66}"/>
              </a:ext>
            </a:extLst>
          </p:cNvPr>
          <p:cNvSpPr>
            <a:spLocks noGrp="1"/>
          </p:cNvSpPr>
          <p:nvPr>
            <p:ph type="body" sz="quarter" idx="16"/>
          </p:nvPr>
        </p:nvSpPr>
        <p:spPr>
          <a:xfrm>
            <a:off x="381000" y="2231527"/>
            <a:ext cx="4305078" cy="276999"/>
          </a:xfrm>
        </p:spPr>
        <p:txBody>
          <a:bodyPr lIns="0" tIns="0" rIns="0" bIns="0">
            <a:spAutoFit/>
          </a:bodyPr>
          <a:lstStyle>
            <a:lvl1pPr marL="0" indent="0">
              <a:buFont typeface="Arial" panose="020B0604020202020204" pitchFamily="34" charset="0"/>
              <a:buNone/>
              <a:defRPr sz="2000" b="1" i="0" baseline="0">
                <a:solidFill>
                  <a:schemeClr val="accent1"/>
                </a:solidFill>
              </a:defRPr>
            </a:lvl1pPr>
          </a:lstStyle>
          <a:p>
            <a:pPr lvl="0"/>
            <a:r>
              <a:rPr lang="en-US" dirty="0"/>
              <a:t>Click to edit Master text styles</a:t>
            </a:r>
          </a:p>
        </p:txBody>
      </p:sp>
      <p:sp>
        <p:nvSpPr>
          <p:cNvPr id="23" name="Text Placeholder 17">
            <a:extLst>
              <a:ext uri="{FF2B5EF4-FFF2-40B4-BE49-F238E27FC236}">
                <a16:creationId xmlns:a16="http://schemas.microsoft.com/office/drawing/2014/main" id="{A881FA65-4EB8-47CF-A834-7C0AF7439EB6}"/>
              </a:ext>
            </a:extLst>
          </p:cNvPr>
          <p:cNvSpPr>
            <a:spLocks noGrp="1"/>
          </p:cNvSpPr>
          <p:nvPr>
            <p:ph type="body" sz="quarter" idx="17"/>
          </p:nvPr>
        </p:nvSpPr>
        <p:spPr>
          <a:xfrm>
            <a:off x="381000" y="250852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4" name="Text Placeholder 17">
            <a:extLst>
              <a:ext uri="{FF2B5EF4-FFF2-40B4-BE49-F238E27FC236}">
                <a16:creationId xmlns:a16="http://schemas.microsoft.com/office/drawing/2014/main" id="{11F6BEC8-FD8D-45D8-B82A-D3BAD3C20995}"/>
              </a:ext>
            </a:extLst>
          </p:cNvPr>
          <p:cNvSpPr>
            <a:spLocks noGrp="1"/>
          </p:cNvSpPr>
          <p:nvPr>
            <p:ph type="body" sz="quarter" idx="18"/>
          </p:nvPr>
        </p:nvSpPr>
        <p:spPr>
          <a:xfrm>
            <a:off x="381000" y="3157107"/>
            <a:ext cx="4305078" cy="276999"/>
          </a:xfrm>
        </p:spPr>
        <p:txBody>
          <a:bodyPr lIns="0" tIns="0" rIns="0" bIns="0">
            <a:spAutoFit/>
          </a:bodyPr>
          <a:lstStyle>
            <a:lvl1pPr marL="0" indent="0">
              <a:buFont typeface="Arial" panose="020B0604020202020204" pitchFamily="34" charset="0"/>
              <a:buNone/>
              <a:defRPr sz="2000" b="1" i="0" baseline="0">
                <a:solidFill>
                  <a:schemeClr val="accent2"/>
                </a:solidFill>
              </a:defRPr>
            </a:lvl1pPr>
          </a:lstStyle>
          <a:p>
            <a:pPr lvl="0"/>
            <a:r>
              <a:rPr lang="en-US" dirty="0"/>
              <a:t>Click to edit Master text styles</a:t>
            </a:r>
          </a:p>
        </p:txBody>
      </p:sp>
      <p:sp>
        <p:nvSpPr>
          <p:cNvPr id="25" name="Text Placeholder 17">
            <a:extLst>
              <a:ext uri="{FF2B5EF4-FFF2-40B4-BE49-F238E27FC236}">
                <a16:creationId xmlns:a16="http://schemas.microsoft.com/office/drawing/2014/main" id="{E1653C22-969C-41B3-9C8E-BCC8439F21AE}"/>
              </a:ext>
            </a:extLst>
          </p:cNvPr>
          <p:cNvSpPr>
            <a:spLocks noGrp="1"/>
          </p:cNvSpPr>
          <p:nvPr>
            <p:ph type="body" sz="quarter" idx="19"/>
          </p:nvPr>
        </p:nvSpPr>
        <p:spPr>
          <a:xfrm>
            <a:off x="381000" y="3434106"/>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6" name="Text Placeholder 17">
            <a:extLst>
              <a:ext uri="{FF2B5EF4-FFF2-40B4-BE49-F238E27FC236}">
                <a16:creationId xmlns:a16="http://schemas.microsoft.com/office/drawing/2014/main" id="{4E73CC45-F8EC-4E49-9278-F85590CC37DB}"/>
              </a:ext>
            </a:extLst>
          </p:cNvPr>
          <p:cNvSpPr>
            <a:spLocks noGrp="1"/>
          </p:cNvSpPr>
          <p:nvPr>
            <p:ph type="body" sz="quarter" idx="20"/>
          </p:nvPr>
        </p:nvSpPr>
        <p:spPr>
          <a:xfrm>
            <a:off x="381000" y="4082959"/>
            <a:ext cx="4305078" cy="276999"/>
          </a:xfrm>
        </p:spPr>
        <p:txBody>
          <a:bodyPr lIns="0" tIns="0" rIns="0" bIns="0">
            <a:spAutoFit/>
          </a:bodyPr>
          <a:lstStyle>
            <a:lvl1pPr marL="0" indent="0">
              <a:buFont typeface="Arial" panose="020B0604020202020204" pitchFamily="34" charset="0"/>
              <a:buNone/>
              <a:defRPr sz="2000" b="1" i="0" baseline="0">
                <a:solidFill>
                  <a:schemeClr val="accent3"/>
                </a:solidFill>
              </a:defRPr>
            </a:lvl1pPr>
          </a:lstStyle>
          <a:p>
            <a:pPr lvl="0"/>
            <a:r>
              <a:rPr lang="en-US" dirty="0"/>
              <a:t>Click to edit Master text styles</a:t>
            </a:r>
          </a:p>
        </p:txBody>
      </p:sp>
      <p:sp>
        <p:nvSpPr>
          <p:cNvPr id="27" name="Text Placeholder 17">
            <a:extLst>
              <a:ext uri="{FF2B5EF4-FFF2-40B4-BE49-F238E27FC236}">
                <a16:creationId xmlns:a16="http://schemas.microsoft.com/office/drawing/2014/main" id="{CCF852C9-6083-437E-AAD3-8D1D248F201B}"/>
              </a:ext>
            </a:extLst>
          </p:cNvPr>
          <p:cNvSpPr>
            <a:spLocks noGrp="1"/>
          </p:cNvSpPr>
          <p:nvPr>
            <p:ph type="body" sz="quarter" idx="21"/>
          </p:nvPr>
        </p:nvSpPr>
        <p:spPr>
          <a:xfrm>
            <a:off x="381000" y="4359958"/>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sp>
        <p:nvSpPr>
          <p:cNvPr id="28" name="Text Placeholder 17">
            <a:extLst>
              <a:ext uri="{FF2B5EF4-FFF2-40B4-BE49-F238E27FC236}">
                <a16:creationId xmlns:a16="http://schemas.microsoft.com/office/drawing/2014/main" id="{C6E9D555-B731-4F95-9F64-5BC249B43F61}"/>
              </a:ext>
            </a:extLst>
          </p:cNvPr>
          <p:cNvSpPr>
            <a:spLocks noGrp="1"/>
          </p:cNvSpPr>
          <p:nvPr>
            <p:ph type="body" sz="quarter" idx="22"/>
          </p:nvPr>
        </p:nvSpPr>
        <p:spPr>
          <a:xfrm>
            <a:off x="381000" y="5008833"/>
            <a:ext cx="4305078" cy="276999"/>
          </a:xfrm>
        </p:spPr>
        <p:txBody>
          <a:bodyPr lIns="0" tIns="0" rIns="0" bIns="0">
            <a:spAutoFit/>
          </a:bodyPr>
          <a:lstStyle>
            <a:lvl1pPr marL="0" indent="0">
              <a:buFont typeface="Arial" panose="020B0604020202020204" pitchFamily="34" charset="0"/>
              <a:buNone/>
              <a:defRPr sz="2000" b="1" i="0" baseline="0">
                <a:solidFill>
                  <a:schemeClr val="accent6"/>
                </a:solidFill>
              </a:defRPr>
            </a:lvl1pPr>
          </a:lstStyle>
          <a:p>
            <a:pPr lvl="0"/>
            <a:r>
              <a:rPr lang="en-US" dirty="0"/>
              <a:t>Click to edit Master text styles</a:t>
            </a:r>
          </a:p>
        </p:txBody>
      </p:sp>
      <p:sp>
        <p:nvSpPr>
          <p:cNvPr id="29" name="Text Placeholder 17">
            <a:extLst>
              <a:ext uri="{FF2B5EF4-FFF2-40B4-BE49-F238E27FC236}">
                <a16:creationId xmlns:a16="http://schemas.microsoft.com/office/drawing/2014/main" id="{43FEBBD0-0E5C-4C5F-9B77-AAA365EC9713}"/>
              </a:ext>
            </a:extLst>
          </p:cNvPr>
          <p:cNvSpPr>
            <a:spLocks noGrp="1"/>
          </p:cNvSpPr>
          <p:nvPr>
            <p:ph type="body" sz="quarter" idx="23"/>
          </p:nvPr>
        </p:nvSpPr>
        <p:spPr>
          <a:xfrm>
            <a:off x="381000" y="5285832"/>
            <a:ext cx="4305078" cy="648581"/>
          </a:xfrm>
        </p:spPr>
        <p:txBody>
          <a:bodyPr lIns="0" tIns="0" rIns="0" bIns="0">
            <a:noAutofit/>
          </a:bodyPr>
          <a:lstStyle>
            <a:lvl1pPr marL="0" indent="0">
              <a:buFont typeface="Arial" panose="020B0604020202020204" pitchFamily="34" charset="0"/>
              <a:buNone/>
              <a:defRPr sz="1600" b="0" i="0" baseline="0">
                <a:solidFill>
                  <a:schemeClr val="tx1"/>
                </a:solidFill>
              </a:defRPr>
            </a:lvl1pPr>
          </a:lstStyle>
          <a:p>
            <a:pPr lvl="0"/>
            <a:r>
              <a:rPr lang="en-US" dirty="0"/>
              <a:t>Click to edit Master text styles</a:t>
            </a:r>
          </a:p>
        </p:txBody>
      </p:sp>
      <p:pic>
        <p:nvPicPr>
          <p:cNvPr id="17" name="Picture 16" descr="Shape&#10;&#10;Description automatically generated">
            <a:extLst>
              <a:ext uri="{FF2B5EF4-FFF2-40B4-BE49-F238E27FC236}">
                <a16:creationId xmlns:a16="http://schemas.microsoft.com/office/drawing/2014/main" id="{54D00345-4BE4-4AD6-BE4D-76E040C06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34" name="Slide Number Placeholder 5">
            <a:extLst>
              <a:ext uri="{FF2B5EF4-FFF2-40B4-BE49-F238E27FC236}">
                <a16:creationId xmlns:a16="http://schemas.microsoft.com/office/drawing/2014/main" id="{EB1524DB-E43B-40B6-8EF6-2EDEF8CEAB89}"/>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35" name="TextBox 34">
            <a:extLst>
              <a:ext uri="{FF2B5EF4-FFF2-40B4-BE49-F238E27FC236}">
                <a16:creationId xmlns:a16="http://schemas.microsoft.com/office/drawing/2014/main" id="{789F57E7-A0E6-4C95-9254-A879D36B8B3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30" name="Rectangle 29">
            <a:extLst>
              <a:ext uri="{FF2B5EF4-FFF2-40B4-BE49-F238E27FC236}">
                <a16:creationId xmlns:a16="http://schemas.microsoft.com/office/drawing/2014/main" id="{C6FCCC09-A49D-450E-A73A-56059BF29323}"/>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3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Dark)">
    <p:bg>
      <p:bgPr>
        <a:solidFill>
          <a:srgbClr val="0F1C3F"/>
        </a:solidFill>
        <a:effectLst/>
      </p:bgPr>
    </p:bg>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0B737AE-E38A-427E-89AA-C6DC0B202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525" b="3792"/>
          <a:stretch/>
        </p:blipFill>
        <p:spPr>
          <a:xfrm>
            <a:off x="5895975" y="260059"/>
            <a:ext cx="6296025" cy="6597941"/>
          </a:xfrm>
          <a:prstGeom prst="rect">
            <a:avLst/>
          </a:prstGeom>
        </p:spPr>
      </p:pic>
      <p:sp>
        <p:nvSpPr>
          <p:cNvPr id="7" name="Picture Placeholder 6">
            <a:extLst>
              <a:ext uri="{FF2B5EF4-FFF2-40B4-BE49-F238E27FC236}">
                <a16:creationId xmlns:a16="http://schemas.microsoft.com/office/drawing/2014/main" id="{89549ABB-1FC7-4F1B-A9C3-509A8ED18101}"/>
              </a:ext>
            </a:extLst>
          </p:cNvPr>
          <p:cNvSpPr>
            <a:spLocks noGrp="1"/>
          </p:cNvSpPr>
          <p:nvPr>
            <p:ph type="pic" sz="quarter" idx="13"/>
          </p:nvPr>
        </p:nvSpPr>
        <p:spPr>
          <a:xfrm>
            <a:off x="6282074" y="668622"/>
            <a:ext cx="5909926" cy="6189379"/>
          </a:xfrm>
          <a:custGeom>
            <a:avLst/>
            <a:gdLst>
              <a:gd name="connsiteX0" fmla="*/ 3545198 w 5909926"/>
              <a:gd name="connsiteY0" fmla="*/ 0 h 6189379"/>
              <a:gd name="connsiteX1" fmla="*/ 3945543 w 5909926"/>
              <a:gd name="connsiteY1" fmla="*/ 685268 h 6189379"/>
              <a:gd name="connsiteX2" fmla="*/ 4371188 w 5909926"/>
              <a:gd name="connsiteY2" fmla="*/ 1413543 h 6189379"/>
              <a:gd name="connsiteX3" fmla="*/ 4370238 w 5909926"/>
              <a:gd name="connsiteY3" fmla="*/ 1414491 h 6189379"/>
              <a:gd name="connsiteX4" fmla="*/ 4370238 w 5909926"/>
              <a:gd name="connsiteY4" fmla="*/ 1414808 h 6189379"/>
              <a:gd name="connsiteX5" fmla="*/ 4370556 w 5909926"/>
              <a:gd name="connsiteY5" fmla="*/ 1414491 h 6189379"/>
              <a:gd name="connsiteX6" fmla="*/ 4644410 w 5909926"/>
              <a:gd name="connsiteY6" fmla="*/ 1885039 h 6189379"/>
              <a:gd name="connsiteX7" fmla="*/ 5732236 w 5909926"/>
              <a:gd name="connsiteY7" fmla="*/ 3753318 h 6189379"/>
              <a:gd name="connsiteX8" fmla="*/ 5909926 w 5909926"/>
              <a:gd name="connsiteY8" fmla="*/ 4058456 h 6189379"/>
              <a:gd name="connsiteX9" fmla="*/ 5909926 w 5909926"/>
              <a:gd name="connsiteY9" fmla="*/ 6189379 h 6189379"/>
              <a:gd name="connsiteX10" fmla="*/ 5562011 w 5909926"/>
              <a:gd name="connsiteY10" fmla="*/ 6189379 h 6189379"/>
              <a:gd name="connsiteX11" fmla="*/ 5120966 w 5909926"/>
              <a:gd name="connsiteY11" fmla="*/ 5472970 h 6189379"/>
              <a:gd name="connsiteX12" fmla="*/ 4716090 w 5909926"/>
              <a:gd name="connsiteY12" fmla="*/ 6189379 h 6189379"/>
              <a:gd name="connsiteX13" fmla="*/ 2920840 w 5909926"/>
              <a:gd name="connsiteY13" fmla="*/ 6189379 h 6189379"/>
              <a:gd name="connsiteX14" fmla="*/ 4102394 w 5909926"/>
              <a:gd name="connsiteY14" fmla="*/ 4135638 h 6189379"/>
              <a:gd name="connsiteX15" fmla="*/ 4175125 w 5909926"/>
              <a:gd name="connsiteY15" fmla="*/ 4009148 h 6189379"/>
              <a:gd name="connsiteX16" fmla="*/ 4196946 w 5909926"/>
              <a:gd name="connsiteY16" fmla="*/ 3971516 h 6189379"/>
              <a:gd name="connsiteX17" fmla="*/ 3524959 w 5909926"/>
              <a:gd name="connsiteY17" fmla="*/ 2879579 h 6189379"/>
              <a:gd name="connsiteX18" fmla="*/ 3524959 w 5909926"/>
              <a:gd name="connsiteY18" fmla="*/ 2879262 h 6189379"/>
              <a:gd name="connsiteX19" fmla="*/ 1612746 w 5909926"/>
              <a:gd name="connsiteY19" fmla="*/ 6189379 h 6189379"/>
              <a:gd name="connsiteX20" fmla="*/ 0 w 5909926"/>
              <a:gd name="connsiteY20" fmla="*/ 6189379 h 6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9926" h="6189379">
                <a:moveTo>
                  <a:pt x="3545198" y="0"/>
                </a:moveTo>
                <a:lnTo>
                  <a:pt x="3945543" y="685268"/>
                </a:lnTo>
                <a:lnTo>
                  <a:pt x="4371188" y="1413543"/>
                </a:lnTo>
                <a:lnTo>
                  <a:pt x="4370238" y="1414491"/>
                </a:lnTo>
                <a:lnTo>
                  <a:pt x="4370238" y="1414808"/>
                </a:lnTo>
                <a:lnTo>
                  <a:pt x="4370556" y="1414491"/>
                </a:lnTo>
                <a:lnTo>
                  <a:pt x="4644410" y="1885039"/>
                </a:lnTo>
                <a:lnTo>
                  <a:pt x="5732236" y="3753318"/>
                </a:lnTo>
                <a:lnTo>
                  <a:pt x="5909926" y="4058456"/>
                </a:lnTo>
                <a:lnTo>
                  <a:pt x="5909926" y="6189379"/>
                </a:lnTo>
                <a:lnTo>
                  <a:pt x="5562011" y="6189379"/>
                </a:lnTo>
                <a:lnTo>
                  <a:pt x="5120966" y="5472970"/>
                </a:lnTo>
                <a:lnTo>
                  <a:pt x="4716090" y="6189379"/>
                </a:lnTo>
                <a:lnTo>
                  <a:pt x="2920840" y="6189379"/>
                </a:lnTo>
                <a:lnTo>
                  <a:pt x="4102394" y="4135638"/>
                </a:lnTo>
                <a:lnTo>
                  <a:pt x="4175125" y="4009148"/>
                </a:lnTo>
                <a:lnTo>
                  <a:pt x="4196946" y="3971516"/>
                </a:lnTo>
                <a:lnTo>
                  <a:pt x="3524959" y="2879579"/>
                </a:lnTo>
                <a:lnTo>
                  <a:pt x="3524959" y="2879262"/>
                </a:lnTo>
                <a:lnTo>
                  <a:pt x="1612746" y="6189379"/>
                </a:lnTo>
                <a:lnTo>
                  <a:pt x="0" y="6189379"/>
                </a:lnTo>
                <a:close/>
              </a:path>
            </a:pathLst>
          </a:custGeom>
          <a:solidFill>
            <a:schemeClr val="bg1">
              <a:lumMod val="85000"/>
            </a:schemeClr>
          </a:solidFill>
        </p:spPr>
        <p:txBody>
          <a:bodyPr wrap="square" anchor="ctr">
            <a:noAutofit/>
          </a:bodyPr>
          <a:lstStyle>
            <a:lvl1pPr marL="0" indent="0" algn="ctr">
              <a:buNone/>
              <a:defRPr sz="1600"/>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89CD22BC-8594-4491-9B6F-B5A7AA321B09}"/>
              </a:ext>
            </a:extLst>
          </p:cNvPr>
          <p:cNvSpPr>
            <a:spLocks noGrp="1"/>
          </p:cNvSpPr>
          <p:nvPr>
            <p:ph type="sldNum" sz="quarter" idx="12"/>
          </p:nvPr>
        </p:nvSpPr>
        <p:spPr/>
        <p:txBody>
          <a:bodyPr/>
          <a:lstStyle/>
          <a:p>
            <a:fld id="{F58B522F-7218-4DD2-9A79-8098A090879F}" type="slidenum">
              <a:rPr lang="en-US" smtClean="0"/>
              <a:t>‹#›</a:t>
            </a:fld>
            <a:endParaRPr lang="en-US" dirty="0"/>
          </a:p>
        </p:txBody>
      </p:sp>
      <p:sp>
        <p:nvSpPr>
          <p:cNvPr id="6" name="Text Placeholder 5">
            <a:extLst>
              <a:ext uri="{FF2B5EF4-FFF2-40B4-BE49-F238E27FC236}">
                <a16:creationId xmlns:a16="http://schemas.microsoft.com/office/drawing/2014/main" id="{5B4AFBB1-FC31-41C4-A5D5-9EBC796A6468}"/>
              </a:ext>
            </a:extLst>
          </p:cNvPr>
          <p:cNvSpPr>
            <a:spLocks noGrp="1"/>
          </p:cNvSpPr>
          <p:nvPr>
            <p:ph type="body" sz="quarter" idx="14"/>
          </p:nvPr>
        </p:nvSpPr>
        <p:spPr>
          <a:xfrm>
            <a:off x="381000" y="2464462"/>
            <a:ext cx="7522029" cy="955675"/>
          </a:xfrm>
        </p:spPr>
        <p:txBody>
          <a:bodyPr vert="horz" lIns="0" tIns="0" rIns="0" bIns="0" rtlCol="0" anchor="b">
            <a:noAutofit/>
          </a:bodyPr>
          <a:lstStyle>
            <a:lvl1pPr marL="0" indent="0">
              <a:buNone/>
              <a:defRPr lang="en-US" sz="40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a:t>Click to edit Master text styles</a:t>
            </a:r>
          </a:p>
        </p:txBody>
      </p:sp>
      <p:sp>
        <p:nvSpPr>
          <p:cNvPr id="8" name="Text Placeholder 5">
            <a:extLst>
              <a:ext uri="{FF2B5EF4-FFF2-40B4-BE49-F238E27FC236}">
                <a16:creationId xmlns:a16="http://schemas.microsoft.com/office/drawing/2014/main" id="{1FEE11A5-8EA3-4179-B733-53FD40D7D885}"/>
              </a:ext>
            </a:extLst>
          </p:cNvPr>
          <p:cNvSpPr>
            <a:spLocks noGrp="1"/>
          </p:cNvSpPr>
          <p:nvPr>
            <p:ph type="body" sz="quarter" idx="16"/>
          </p:nvPr>
        </p:nvSpPr>
        <p:spPr>
          <a:xfrm>
            <a:off x="381000" y="3420138"/>
            <a:ext cx="7522029" cy="565585"/>
          </a:xfrm>
        </p:spPr>
        <p:txBody>
          <a:bodyPr vert="horz" lIns="0" tIns="0" rIns="0" bIns="0" rtlCol="0" anchor="t">
            <a:noAutofit/>
          </a:bodyPr>
          <a:lstStyle>
            <a:lvl1pPr marL="0" indent="0">
              <a:buNone/>
              <a:defRPr lang="en-US" sz="2400" b="0"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342900" lvl="0" indent="-342900">
              <a:spcBef>
                <a:spcPct val="0"/>
              </a:spcBef>
            </a:pPr>
            <a:r>
              <a:rPr lang="en-US"/>
              <a:t>Click to edit Master text styles</a:t>
            </a:r>
          </a:p>
        </p:txBody>
      </p:sp>
      <p:pic>
        <p:nvPicPr>
          <p:cNvPr id="9" name="Picture 8">
            <a:extLst>
              <a:ext uri="{FF2B5EF4-FFF2-40B4-BE49-F238E27FC236}">
                <a16:creationId xmlns:a16="http://schemas.microsoft.com/office/drawing/2014/main" id="{532A025A-EB13-45B0-9CCA-D305CF0771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000" y="389442"/>
            <a:ext cx="2054115" cy="668915"/>
          </a:xfrm>
          <a:prstGeom prst="rect">
            <a:avLst/>
          </a:prstGeom>
        </p:spPr>
      </p:pic>
      <p:sp>
        <p:nvSpPr>
          <p:cNvPr id="11" name="TextBox 10">
            <a:extLst>
              <a:ext uri="{FF2B5EF4-FFF2-40B4-BE49-F238E27FC236}">
                <a16:creationId xmlns:a16="http://schemas.microsoft.com/office/drawing/2014/main" id="{51526727-7CB2-417C-83F5-3F668C693808}"/>
              </a:ext>
            </a:extLst>
          </p:cNvPr>
          <p:cNvSpPr txBox="1"/>
          <p:nvPr userDrawn="1"/>
        </p:nvSpPr>
        <p:spPr>
          <a:xfrm>
            <a:off x="381000" y="6560001"/>
            <a:ext cx="5008685" cy="130805"/>
          </a:xfrm>
          <a:prstGeom prst="rect">
            <a:avLst/>
          </a:prstGeom>
          <a:noFill/>
        </p:spPr>
        <p:txBody>
          <a:bodyPr wrap="square" lIns="0" tIns="0" rIns="0" bIns="0" rtlCol="0">
            <a:spAutoFit/>
          </a:bodyPr>
          <a:lstStyle/>
          <a:p>
            <a:r>
              <a:rPr lang="en-US" sz="850" dirty="0">
                <a:solidFill>
                  <a:schemeClr val="accent1"/>
                </a:solidFill>
              </a:rPr>
              <a:t>© Aligned Automation | Confidential – Do not distribute without permission</a:t>
            </a:r>
          </a:p>
        </p:txBody>
      </p:sp>
    </p:spTree>
    <p:extLst>
      <p:ext uri="{BB962C8B-B14F-4D97-AF65-F5344CB8AC3E}">
        <p14:creationId xmlns:p14="http://schemas.microsoft.com/office/powerpoint/2010/main" val="974076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97B607-2694-424B-8739-BC33F219636A}"/>
              </a:ext>
            </a:extLst>
          </p:cNvPr>
          <p:cNvSpPr/>
          <p:nvPr userDrawn="1"/>
        </p:nvSpPr>
        <p:spPr>
          <a:xfrm>
            <a:off x="0" y="4446624"/>
            <a:ext cx="12192000" cy="2419547"/>
          </a:xfrm>
          <a:prstGeom prst="rect">
            <a:avLst/>
          </a:prstGeom>
          <a:gradFill>
            <a:gsLst>
              <a:gs pos="80000">
                <a:schemeClr val="accent2"/>
              </a:gs>
              <a:gs pos="20000">
                <a:schemeClr val="bg2"/>
              </a:gs>
            </a:gsLst>
            <a:lin ang="12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1" name="Text Placeholder 5">
            <a:extLst>
              <a:ext uri="{FF2B5EF4-FFF2-40B4-BE49-F238E27FC236}">
                <a16:creationId xmlns:a16="http://schemas.microsoft.com/office/drawing/2014/main" id="{D6AC5140-1EBF-4D8D-A3AD-CDBD6F809DB1}"/>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12" name="Text Placeholder 5">
            <a:extLst>
              <a:ext uri="{FF2B5EF4-FFF2-40B4-BE49-F238E27FC236}">
                <a16:creationId xmlns:a16="http://schemas.microsoft.com/office/drawing/2014/main" id="{E52DE8EE-A49A-4A91-BF23-9F28A38C520D}"/>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3" name="Text Placeholder 5">
            <a:extLst>
              <a:ext uri="{FF2B5EF4-FFF2-40B4-BE49-F238E27FC236}">
                <a16:creationId xmlns:a16="http://schemas.microsoft.com/office/drawing/2014/main" id="{D7B1F51A-E82C-4CB7-AB54-6A32E4E87328}"/>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8" name="Rectangle 7">
            <a:extLst>
              <a:ext uri="{FF2B5EF4-FFF2-40B4-BE49-F238E27FC236}">
                <a16:creationId xmlns:a16="http://schemas.microsoft.com/office/drawing/2014/main" id="{802BE1E0-7707-407B-9415-D4C0DADFA74B}"/>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lide Number Placeholder 5">
            <a:extLst>
              <a:ext uri="{FF2B5EF4-FFF2-40B4-BE49-F238E27FC236}">
                <a16:creationId xmlns:a16="http://schemas.microsoft.com/office/drawing/2014/main" id="{07E684A7-41F3-4715-B502-90211E76AAB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3CE9287B-4D75-4EAC-AC85-4B7533A6BB08}"/>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4195498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Colorfu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F731446-37C1-45D2-BE94-9D543E03E19C}"/>
              </a:ext>
            </a:extLst>
          </p:cNvPr>
          <p:cNvSpPr/>
          <p:nvPr userDrawn="1"/>
        </p:nvSpPr>
        <p:spPr>
          <a:xfrm>
            <a:off x="0" y="4438453"/>
            <a:ext cx="12192000" cy="2419547"/>
          </a:xfrm>
          <a:prstGeom prst="rect">
            <a:avLst/>
          </a:prstGeom>
          <a:gradFill>
            <a:gsLst>
              <a:gs pos="100000">
                <a:schemeClr val="accent6"/>
              </a:gs>
              <a:gs pos="13000">
                <a:schemeClr val="accent3"/>
              </a:gs>
              <a:gs pos="76000">
                <a:schemeClr val="accent1"/>
              </a:gs>
              <a:gs pos="0">
                <a:schemeClr val="accent1"/>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5">
            <a:extLst>
              <a:ext uri="{FF2B5EF4-FFF2-40B4-BE49-F238E27FC236}">
                <a16:creationId xmlns:a16="http://schemas.microsoft.com/office/drawing/2014/main" id="{08886C4F-2077-4DF2-8F61-68A22DAC24C6}"/>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9" name="Text Placeholder 5">
            <a:extLst>
              <a:ext uri="{FF2B5EF4-FFF2-40B4-BE49-F238E27FC236}">
                <a16:creationId xmlns:a16="http://schemas.microsoft.com/office/drawing/2014/main" id="{27424F2C-D9FB-44D4-96BE-62E9E06A57CE}"/>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Text Placeholder 5">
            <a:extLst>
              <a:ext uri="{FF2B5EF4-FFF2-40B4-BE49-F238E27FC236}">
                <a16:creationId xmlns:a16="http://schemas.microsoft.com/office/drawing/2014/main" id="{84159831-5CB7-40B7-BC91-A0C6284F5D6D}"/>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11" name="Rectangle 10">
            <a:extLst>
              <a:ext uri="{FF2B5EF4-FFF2-40B4-BE49-F238E27FC236}">
                <a16:creationId xmlns:a16="http://schemas.microsoft.com/office/drawing/2014/main" id="{33853372-922A-4147-B92E-002BE958EF9A}"/>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Slide Number Placeholder 5">
            <a:extLst>
              <a:ext uri="{FF2B5EF4-FFF2-40B4-BE49-F238E27FC236}">
                <a16:creationId xmlns:a16="http://schemas.microsoft.com/office/drawing/2014/main" id="{3798F461-B87B-4836-AEF9-97AC50967C0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B27F8B7E-0BE5-41BA-98AF-F239BCA04BF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1985378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bg>
      <p:bgPr>
        <a:solidFill>
          <a:srgbClr val="0F1C3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89ED447-3FE5-4AC2-BF01-514B475705C5}"/>
              </a:ext>
            </a:extLst>
          </p:cNvPr>
          <p:cNvSpPr/>
          <p:nvPr userDrawn="1"/>
        </p:nvSpPr>
        <p:spPr>
          <a:xfrm rot="10800000">
            <a:off x="0" y="4438453"/>
            <a:ext cx="12192000" cy="2419547"/>
          </a:xfrm>
          <a:prstGeom prst="rect">
            <a:avLst/>
          </a:prstGeom>
          <a:gradFill>
            <a:gsLst>
              <a:gs pos="49000">
                <a:schemeClr val="accent1"/>
              </a:gs>
              <a:gs pos="100000">
                <a:schemeClr val="accent2"/>
              </a:gs>
              <a:gs pos="0">
                <a:schemeClr val="bg2"/>
              </a:gs>
            </a:gsLst>
            <a:lin ang="12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a:extLst>
              <a:ext uri="{FF2B5EF4-FFF2-40B4-BE49-F238E27FC236}">
                <a16:creationId xmlns:a16="http://schemas.microsoft.com/office/drawing/2014/main" id="{B804E1C5-B3F9-46E2-B7A2-6CDB3F138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Text Placeholder 5">
            <a:extLst>
              <a:ext uri="{FF2B5EF4-FFF2-40B4-BE49-F238E27FC236}">
                <a16:creationId xmlns:a16="http://schemas.microsoft.com/office/drawing/2014/main" id="{8BE59CA3-2A90-43C4-90C1-6A5DFF864E20}"/>
              </a:ext>
            </a:extLst>
          </p:cNvPr>
          <p:cNvSpPr>
            <a:spLocks noGrp="1"/>
          </p:cNvSpPr>
          <p:nvPr>
            <p:ph type="body" sz="quarter" idx="14"/>
          </p:nvPr>
        </p:nvSpPr>
        <p:spPr>
          <a:xfrm>
            <a:off x="381000" y="723900"/>
            <a:ext cx="6651171" cy="1057961"/>
          </a:xfrm>
        </p:spPr>
        <p:txBody>
          <a:bodyPr vert="horz" lIns="0" tIns="0" rIns="0" bIns="0" rtlCol="0" anchor="b">
            <a:noAutofit/>
          </a:bodyPr>
          <a:lstStyle>
            <a:lvl1pPr marL="0" indent="0">
              <a:buNone/>
              <a:defRPr lang="en-US" sz="34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457200" lvl="0" indent="-457200">
              <a:spcBef>
                <a:spcPct val="0"/>
              </a:spcBef>
            </a:pPr>
            <a:r>
              <a:rPr lang="en-US" dirty="0"/>
              <a:t>Click to edit Master text styles</a:t>
            </a:r>
          </a:p>
        </p:txBody>
      </p:sp>
      <p:sp>
        <p:nvSpPr>
          <p:cNvPr id="8" name="Text Placeholder 5">
            <a:extLst>
              <a:ext uri="{FF2B5EF4-FFF2-40B4-BE49-F238E27FC236}">
                <a16:creationId xmlns:a16="http://schemas.microsoft.com/office/drawing/2014/main" id="{40536BAF-B7F3-4ED5-BBB5-21A67E158E9A}"/>
              </a:ext>
            </a:extLst>
          </p:cNvPr>
          <p:cNvSpPr>
            <a:spLocks noGrp="1"/>
          </p:cNvSpPr>
          <p:nvPr>
            <p:ph type="body" sz="quarter" idx="16"/>
          </p:nvPr>
        </p:nvSpPr>
        <p:spPr>
          <a:xfrm>
            <a:off x="381000" y="1781861"/>
            <a:ext cx="6651171" cy="572158"/>
          </a:xfrm>
        </p:spPr>
        <p:txBody>
          <a:bodyPr vert="horz" lIns="0" tIns="0" rIns="0" bIns="0" rtlCol="0" anchor="b">
            <a:noAutofit/>
          </a:bodyPr>
          <a:lstStyle>
            <a:lvl1pPr marL="0" indent="0">
              <a:buNone/>
              <a:defRPr lang="en-US" sz="1300" b="1" kern="1200" dirty="0" smtClean="0">
                <a:solidFill>
                  <a:srgbClr val="636B82"/>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9" name="Text Placeholder 5">
            <a:extLst>
              <a:ext uri="{FF2B5EF4-FFF2-40B4-BE49-F238E27FC236}">
                <a16:creationId xmlns:a16="http://schemas.microsoft.com/office/drawing/2014/main" id="{447408C4-CA43-4A21-B706-60DB7FD6187D}"/>
              </a:ext>
            </a:extLst>
          </p:cNvPr>
          <p:cNvSpPr>
            <a:spLocks noGrp="1"/>
          </p:cNvSpPr>
          <p:nvPr>
            <p:ph type="body" sz="quarter" idx="17"/>
          </p:nvPr>
        </p:nvSpPr>
        <p:spPr>
          <a:xfrm>
            <a:off x="381000" y="2478544"/>
            <a:ext cx="6651171" cy="1181505"/>
          </a:xfrm>
        </p:spPr>
        <p:txBody>
          <a:bodyPr vert="horz" lIns="0" tIns="0" rIns="0" bIns="0" rtlCol="0" anchor="t">
            <a:noAutofit/>
          </a:bodyPr>
          <a:lstStyle>
            <a:lvl1pPr marL="0" indent="0">
              <a:buNone/>
              <a:defRPr lang="en-US" sz="1000" b="0" kern="1200" dirty="0"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10" name="Rectangle 9">
            <a:extLst>
              <a:ext uri="{FF2B5EF4-FFF2-40B4-BE49-F238E27FC236}">
                <a16:creationId xmlns:a16="http://schemas.microsoft.com/office/drawing/2014/main" id="{0042296D-6F28-4C23-AC99-486EF2673177}"/>
              </a:ext>
            </a:extLst>
          </p:cNvPr>
          <p:cNvSpPr/>
          <p:nvPr userDrawn="1"/>
        </p:nvSpPr>
        <p:spPr>
          <a:xfrm>
            <a:off x="380998" y="190638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5331A39B-CBA4-498A-9C80-E5D537B749D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3DB01C3F-DCA5-4256-A05C-51EEA9C2C09F}"/>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3556900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Highlight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6D4D98-1178-4AD7-B082-5B50F290FD3C}"/>
              </a:ext>
            </a:extLst>
          </p:cNvPr>
          <p:cNvSpPr/>
          <p:nvPr userDrawn="1"/>
        </p:nvSpPr>
        <p:spPr>
          <a:xfrm rot="16200000">
            <a:off x="6657680" y="1323680"/>
            <a:ext cx="6858000" cy="4210640"/>
          </a:xfrm>
          <a:prstGeom prst="rect">
            <a:avLst/>
          </a:prstGeom>
          <a:gradFill>
            <a:gsLst>
              <a:gs pos="80000">
                <a:schemeClr val="accent2"/>
              </a:gs>
              <a:gs pos="20000">
                <a:schemeClr val="bg2"/>
              </a:gs>
            </a:gsLst>
            <a:lin ang="204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hape&#10;&#10;Description automatically generated">
            <a:extLst>
              <a:ext uri="{FF2B5EF4-FFF2-40B4-BE49-F238E27FC236}">
                <a16:creationId xmlns:a16="http://schemas.microsoft.com/office/drawing/2014/main" id="{0423EE5E-B47C-4A09-9641-D50CF56C9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23" name="Text Placeholder 5">
            <a:extLst>
              <a:ext uri="{FF2B5EF4-FFF2-40B4-BE49-F238E27FC236}">
                <a16:creationId xmlns:a16="http://schemas.microsoft.com/office/drawing/2014/main" id="{AB16CA11-77A6-4302-AD5B-92B50C8FFEF2}"/>
              </a:ext>
            </a:extLst>
          </p:cNvPr>
          <p:cNvSpPr>
            <a:spLocks noGrp="1"/>
          </p:cNvSpPr>
          <p:nvPr>
            <p:ph type="body" sz="quarter" idx="14"/>
          </p:nvPr>
        </p:nvSpPr>
        <p:spPr>
          <a:xfrm>
            <a:off x="381000" y="723900"/>
            <a:ext cx="689864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24" name="Text Placeholder 5">
            <a:extLst>
              <a:ext uri="{FF2B5EF4-FFF2-40B4-BE49-F238E27FC236}">
                <a16:creationId xmlns:a16="http://schemas.microsoft.com/office/drawing/2014/main" id="{338E2F3C-805A-456E-921E-01D1B6844F0F}"/>
              </a:ext>
            </a:extLst>
          </p:cNvPr>
          <p:cNvSpPr>
            <a:spLocks noGrp="1"/>
          </p:cNvSpPr>
          <p:nvPr>
            <p:ph type="body" sz="quarter" idx="16" hasCustomPrompt="1"/>
          </p:nvPr>
        </p:nvSpPr>
        <p:spPr>
          <a:xfrm>
            <a:off x="381000" y="472636"/>
            <a:ext cx="689864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25" name="Text Placeholder 5">
            <a:extLst>
              <a:ext uri="{FF2B5EF4-FFF2-40B4-BE49-F238E27FC236}">
                <a16:creationId xmlns:a16="http://schemas.microsoft.com/office/drawing/2014/main" id="{F40E27B4-C193-41F9-966D-E48B3103F6BE}"/>
              </a:ext>
            </a:extLst>
          </p:cNvPr>
          <p:cNvSpPr>
            <a:spLocks noGrp="1"/>
          </p:cNvSpPr>
          <p:nvPr>
            <p:ph type="body" sz="quarter" idx="17"/>
          </p:nvPr>
        </p:nvSpPr>
        <p:spPr>
          <a:xfrm>
            <a:off x="381000" y="2478544"/>
            <a:ext cx="6898640" cy="3922256"/>
          </a:xfrm>
        </p:spPr>
        <p:txBody>
          <a:bodyPr vert="horz" lIns="0" tIns="0" rIns="0" bIns="0" rtlCol="0" anchor="t">
            <a:noAutofit/>
          </a:bodyPr>
          <a:lstStyle>
            <a:lvl1pPr marL="0" indent="0">
              <a:buNone/>
              <a:defRPr lang="en-US" sz="1000" b="0"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171450" lvl="0" indent="-171450">
              <a:spcBef>
                <a:spcPct val="0"/>
              </a:spcBef>
            </a:pPr>
            <a:r>
              <a:rPr lang="en-US" dirty="0"/>
              <a:t>Click to edit Master text styles</a:t>
            </a:r>
          </a:p>
        </p:txBody>
      </p:sp>
      <p:sp>
        <p:nvSpPr>
          <p:cNvPr id="26" name="Text Placeholder 5">
            <a:extLst>
              <a:ext uri="{FF2B5EF4-FFF2-40B4-BE49-F238E27FC236}">
                <a16:creationId xmlns:a16="http://schemas.microsoft.com/office/drawing/2014/main" id="{504DC588-7A79-49E3-8656-128F5C03ADA7}"/>
              </a:ext>
            </a:extLst>
          </p:cNvPr>
          <p:cNvSpPr>
            <a:spLocks noGrp="1"/>
          </p:cNvSpPr>
          <p:nvPr>
            <p:ph type="body" sz="quarter" idx="18"/>
          </p:nvPr>
        </p:nvSpPr>
        <p:spPr>
          <a:xfrm>
            <a:off x="381000" y="1686429"/>
            <a:ext cx="6898640" cy="559621"/>
          </a:xfrm>
        </p:spPr>
        <p:txBody>
          <a:bodyPr vert="horz" lIns="0" tIns="0" rIns="0" bIns="0" rtlCol="0" anchor="t">
            <a:noAutofit/>
          </a:bodyPr>
          <a:lstStyle>
            <a:lvl1pPr marL="0" indent="0">
              <a:buNone/>
              <a:defRPr lang="en-US" sz="1400" b="1" kern="1200" dirty="0" smtClean="0">
                <a:solidFill>
                  <a:schemeClr val="tx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Rectangle 9">
            <a:extLst>
              <a:ext uri="{FF2B5EF4-FFF2-40B4-BE49-F238E27FC236}">
                <a16:creationId xmlns:a16="http://schemas.microsoft.com/office/drawing/2014/main" id="{EABB1934-E8D4-44E4-8892-062D7C405A24}"/>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3499DBD6-0A9D-42B7-B0CE-12753B1A495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2" name="TextBox 11">
            <a:extLst>
              <a:ext uri="{FF2B5EF4-FFF2-40B4-BE49-F238E27FC236}">
                <a16:creationId xmlns:a16="http://schemas.microsoft.com/office/drawing/2014/main" id="{08AA33C4-0168-4CB3-B697-20C19F534D3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
        <p:nvSpPr>
          <p:cNvPr id="17" name="Rectangle 16">
            <a:extLst>
              <a:ext uri="{FF2B5EF4-FFF2-40B4-BE49-F238E27FC236}">
                <a16:creationId xmlns:a16="http://schemas.microsoft.com/office/drawing/2014/main" id="{16BB1AA2-E767-458D-A237-E37CE67566FD}"/>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217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ighlight (Dar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A9BFA05-63E8-49B5-963F-732DD472599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96" b="345"/>
          <a:stretch/>
        </p:blipFill>
        <p:spPr>
          <a:xfrm>
            <a:off x="7975220" y="0"/>
            <a:ext cx="4216780" cy="6857711"/>
          </a:xfrm>
          <a:prstGeom prst="rect">
            <a:avLst/>
          </a:prstGeom>
        </p:spPr>
      </p:pic>
      <p:pic>
        <p:nvPicPr>
          <p:cNvPr id="13" name="Picture 12" descr="Shape&#10;&#10;Description automatically generated">
            <a:extLst>
              <a:ext uri="{FF2B5EF4-FFF2-40B4-BE49-F238E27FC236}">
                <a16:creationId xmlns:a16="http://schemas.microsoft.com/office/drawing/2014/main" id="{8CE9D1BC-2055-403B-B1C1-55F788C429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8" name="Text Placeholder 17">
            <a:extLst>
              <a:ext uri="{FF2B5EF4-FFF2-40B4-BE49-F238E27FC236}">
                <a16:creationId xmlns:a16="http://schemas.microsoft.com/office/drawing/2014/main" id="{A516D622-8B7B-47D2-A230-3C4437DE4576}"/>
              </a:ext>
            </a:extLst>
          </p:cNvPr>
          <p:cNvSpPr>
            <a:spLocks noGrp="1"/>
          </p:cNvSpPr>
          <p:nvPr>
            <p:ph type="body" sz="quarter" idx="11"/>
          </p:nvPr>
        </p:nvSpPr>
        <p:spPr>
          <a:xfrm>
            <a:off x="8388773" y="1009361"/>
            <a:ext cx="3429414" cy="511464"/>
          </a:xfrm>
        </p:spPr>
        <p:txBody>
          <a:bodyPr lIns="0" tIns="0" rIns="0" bIns="0">
            <a:normAutofit/>
          </a:bodyPr>
          <a:lstStyle>
            <a:lvl1pPr marL="0" indent="0">
              <a:buFont typeface="Arial" panose="020B0604020202020204" pitchFamily="34" charset="0"/>
              <a:buNone/>
              <a:defRPr sz="1400" b="1">
                <a:solidFill>
                  <a:schemeClr val="accent2"/>
                </a:solidFill>
              </a:defRPr>
            </a:lvl1pPr>
          </a:lstStyle>
          <a:p>
            <a:pPr lvl="0"/>
            <a:r>
              <a:rPr lang="en-US" dirty="0"/>
              <a:t>Click to edit Master text styles</a:t>
            </a:r>
          </a:p>
        </p:txBody>
      </p:sp>
      <p:sp>
        <p:nvSpPr>
          <p:cNvPr id="21" name="Text Placeholder 17">
            <a:extLst>
              <a:ext uri="{FF2B5EF4-FFF2-40B4-BE49-F238E27FC236}">
                <a16:creationId xmlns:a16="http://schemas.microsoft.com/office/drawing/2014/main" id="{6EDB2BE4-46A1-45DA-81DE-293D3BA3A125}"/>
              </a:ext>
            </a:extLst>
          </p:cNvPr>
          <p:cNvSpPr>
            <a:spLocks noGrp="1"/>
          </p:cNvSpPr>
          <p:nvPr>
            <p:ph type="body" sz="quarter" idx="12"/>
          </p:nvPr>
        </p:nvSpPr>
        <p:spPr>
          <a:xfrm>
            <a:off x="8388773" y="1713446"/>
            <a:ext cx="3431752" cy="4492821"/>
          </a:xfrm>
        </p:spPr>
        <p:txBody>
          <a:bodyPr lIns="0" tIns="0" rIns="0" bIns="0">
            <a:normAutofit/>
          </a:bodyPr>
          <a:lstStyle>
            <a:lvl1pPr marL="0" indent="0">
              <a:buFont typeface="Arial" panose="020B0604020202020204" pitchFamily="34" charset="0"/>
              <a:buNone/>
              <a:defRPr sz="1000" b="0">
                <a:solidFill>
                  <a:schemeClr val="bg1"/>
                </a:solidFill>
              </a:defRPr>
            </a:lvl1pPr>
          </a:lstStyle>
          <a:p>
            <a:pPr lvl="0"/>
            <a:r>
              <a:rPr lang="en-US" dirty="0"/>
              <a:t>Click to edit Master text styles</a:t>
            </a:r>
          </a:p>
        </p:txBody>
      </p:sp>
      <p:sp>
        <p:nvSpPr>
          <p:cNvPr id="22" name="Text Placeholder 5">
            <a:extLst>
              <a:ext uri="{FF2B5EF4-FFF2-40B4-BE49-F238E27FC236}">
                <a16:creationId xmlns:a16="http://schemas.microsoft.com/office/drawing/2014/main" id="{01E96BDC-A629-4152-AEB6-0C00481D8FF5}"/>
              </a:ext>
            </a:extLst>
          </p:cNvPr>
          <p:cNvSpPr>
            <a:spLocks noGrp="1"/>
          </p:cNvSpPr>
          <p:nvPr>
            <p:ph type="body" sz="quarter" idx="14"/>
          </p:nvPr>
        </p:nvSpPr>
        <p:spPr>
          <a:xfrm>
            <a:off x="381000" y="723900"/>
            <a:ext cx="701040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23" name="Text Placeholder 5">
            <a:extLst>
              <a:ext uri="{FF2B5EF4-FFF2-40B4-BE49-F238E27FC236}">
                <a16:creationId xmlns:a16="http://schemas.microsoft.com/office/drawing/2014/main" id="{D00FD2C5-A91A-4B1E-AAF1-88B349063F17}"/>
              </a:ext>
            </a:extLst>
          </p:cNvPr>
          <p:cNvSpPr>
            <a:spLocks noGrp="1"/>
          </p:cNvSpPr>
          <p:nvPr>
            <p:ph type="body" sz="quarter" idx="16" hasCustomPrompt="1"/>
          </p:nvPr>
        </p:nvSpPr>
        <p:spPr>
          <a:xfrm>
            <a:off x="381000" y="472636"/>
            <a:ext cx="701040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0" name="Rectangle 9">
            <a:extLst>
              <a:ext uri="{FF2B5EF4-FFF2-40B4-BE49-F238E27FC236}">
                <a16:creationId xmlns:a16="http://schemas.microsoft.com/office/drawing/2014/main" id="{788CA651-533D-43F6-A9AD-5B458A2CB8A9}"/>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A2F20340-9BBA-447D-8BC5-E6A83CAF61DD}"/>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2" name="TextBox 11">
            <a:extLst>
              <a:ext uri="{FF2B5EF4-FFF2-40B4-BE49-F238E27FC236}">
                <a16:creationId xmlns:a16="http://schemas.microsoft.com/office/drawing/2014/main" id="{F46E091E-F846-4BB2-82A5-424C32DA4BA1}"/>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3044217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F1C3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D645C-C45B-48D6-A8B6-42AB9CE20DE6}"/>
              </a:ext>
            </a:extLst>
          </p:cNvPr>
          <p:cNvSpPr>
            <a:spLocks noGrp="1"/>
          </p:cNvSpPr>
          <p:nvPr>
            <p:ph type="body" sz="quarter" idx="13"/>
          </p:nvPr>
        </p:nvSpPr>
        <p:spPr>
          <a:xfrm>
            <a:off x="685800" y="457201"/>
            <a:ext cx="6330827" cy="2971800"/>
          </a:xfrm>
        </p:spPr>
        <p:txBody>
          <a:bodyPr anchor="b">
            <a:normAutofit/>
          </a:bodyPr>
          <a:lstStyle>
            <a:lvl1pPr marL="0" indent="0">
              <a:buNone/>
              <a:defRPr sz="3600" b="1">
                <a:gradFill flip="none" rotWithShape="1">
                  <a:gsLst>
                    <a:gs pos="100000">
                      <a:srgbClr val="4EBF98"/>
                    </a:gs>
                    <a:gs pos="77000">
                      <a:schemeClr val="accent3"/>
                    </a:gs>
                    <a:gs pos="0">
                      <a:schemeClr val="bg2"/>
                    </a:gs>
                    <a:gs pos="53000">
                      <a:schemeClr val="accent1"/>
                    </a:gs>
                  </a:gsLst>
                  <a:path path="circle">
                    <a:fillToRect r="100000" b="100000"/>
                  </a:path>
                  <a:tileRect l="-100000" t="-100000"/>
                </a:gradFill>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a:t>Click to edit Master text styles</a:t>
            </a:r>
          </a:p>
        </p:txBody>
      </p:sp>
      <p:sp>
        <p:nvSpPr>
          <p:cNvPr id="9" name="Text Placeholder 8">
            <a:extLst>
              <a:ext uri="{FF2B5EF4-FFF2-40B4-BE49-F238E27FC236}">
                <a16:creationId xmlns:a16="http://schemas.microsoft.com/office/drawing/2014/main" id="{F85FFF6A-8C6B-4396-A719-792A8C04D1E7}"/>
              </a:ext>
            </a:extLst>
          </p:cNvPr>
          <p:cNvSpPr>
            <a:spLocks noGrp="1"/>
          </p:cNvSpPr>
          <p:nvPr>
            <p:ph type="body" sz="quarter" idx="14"/>
          </p:nvPr>
        </p:nvSpPr>
        <p:spPr>
          <a:xfrm>
            <a:off x="685800" y="3517653"/>
            <a:ext cx="6330827" cy="1485900"/>
          </a:xfrm>
        </p:spPr>
        <p:txBody>
          <a:bodyPr>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526E278C-B864-42E7-A0E7-291DC402D4FA}"/>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6" name="TextBox 5">
            <a:extLst>
              <a:ext uri="{FF2B5EF4-FFF2-40B4-BE49-F238E27FC236}">
                <a16:creationId xmlns:a16="http://schemas.microsoft.com/office/drawing/2014/main" id="{2E98EBD2-8116-410E-BE10-760DD9FF76EF}"/>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Tree>
    <p:extLst>
      <p:ext uri="{BB962C8B-B14F-4D97-AF65-F5344CB8AC3E}">
        <p14:creationId xmlns:p14="http://schemas.microsoft.com/office/powerpoint/2010/main" val="1215430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untain Background">
    <p:spTree>
      <p:nvGrpSpPr>
        <p:cNvPr id="1" name=""/>
        <p:cNvGrpSpPr/>
        <p:nvPr/>
      </p:nvGrpSpPr>
      <p:grpSpPr>
        <a:xfrm>
          <a:off x="0" y="0"/>
          <a:ext cx="0" cy="0"/>
          <a:chOff x="0" y="0"/>
          <a:chExt cx="0" cy="0"/>
        </a:xfrm>
      </p:grpSpPr>
      <p:pic>
        <p:nvPicPr>
          <p:cNvPr id="4" name="Picture 3" descr="A picture containing snow, outdoor, mountain, nature&#10;&#10;Description automatically generated">
            <a:extLst>
              <a:ext uri="{FF2B5EF4-FFF2-40B4-BE49-F238E27FC236}">
                <a16:creationId xmlns:a16="http://schemas.microsoft.com/office/drawing/2014/main" id="{4BC44F32-E9B8-4E7A-9387-22DBF17C0B94}"/>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4E2892CB-8AB4-4066-834E-BE53070A5BD8}"/>
              </a:ext>
            </a:extLst>
          </p:cNvPr>
          <p:cNvSpPr/>
          <p:nvPr userDrawn="1"/>
        </p:nvSpPr>
        <p:spPr>
          <a:xfrm>
            <a:off x="0" y="0"/>
            <a:ext cx="12192000" cy="6858000"/>
          </a:xfrm>
          <a:prstGeom prst="rect">
            <a:avLst/>
          </a:prstGeom>
          <a:gradFill>
            <a:gsLst>
              <a:gs pos="100000">
                <a:schemeClr val="bg2"/>
              </a:gs>
              <a:gs pos="50000">
                <a:schemeClr val="accent1">
                  <a:alpha val="60000"/>
                </a:schemeClr>
              </a:gs>
              <a:gs pos="72000">
                <a:schemeClr val="accent3">
                  <a:alpha val="40000"/>
                </a:schemeClr>
              </a:gs>
              <a:gs pos="10000">
                <a:schemeClr val="bg2">
                  <a:alpha val="8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1B80E23-CBC4-481E-9A8B-27B4995F87D6}"/>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7" name="TextBox 6">
            <a:extLst>
              <a:ext uri="{FF2B5EF4-FFF2-40B4-BE49-F238E27FC236}">
                <a16:creationId xmlns:a16="http://schemas.microsoft.com/office/drawing/2014/main" id="{CF749002-510D-4C78-9B79-DA0AEEDF29D9}"/>
              </a:ext>
            </a:extLst>
          </p:cNvPr>
          <p:cNvSpPr txBox="1"/>
          <p:nvPr userDrawn="1"/>
        </p:nvSpPr>
        <p:spPr>
          <a:xfrm>
            <a:off x="6434377" y="6530625"/>
            <a:ext cx="5008685" cy="130805"/>
          </a:xfrm>
          <a:prstGeom prst="rect">
            <a:avLst/>
          </a:prstGeom>
          <a:noFill/>
        </p:spPr>
        <p:txBody>
          <a:bodyPr wrap="square" lIns="0" tIns="0" rIns="0" bIns="0" rtlCol="0">
            <a:spAutoFit/>
          </a:bodyPr>
          <a:lstStyle/>
          <a:p>
            <a:pPr algn="r"/>
            <a:r>
              <a:rPr lang="en-US" sz="850" dirty="0">
                <a:solidFill>
                  <a:schemeClr val="bg1"/>
                </a:solidFill>
              </a:rPr>
              <a:t>© Aligned Automation | Confidential &amp; Proprietary</a:t>
            </a:r>
          </a:p>
        </p:txBody>
      </p:sp>
      <p:sp>
        <p:nvSpPr>
          <p:cNvPr id="10" name="Text Placeholder 5">
            <a:extLst>
              <a:ext uri="{FF2B5EF4-FFF2-40B4-BE49-F238E27FC236}">
                <a16:creationId xmlns:a16="http://schemas.microsoft.com/office/drawing/2014/main" id="{090D4243-A1D4-4BA2-8EC5-C2CA871D14C9}"/>
              </a:ext>
            </a:extLst>
          </p:cNvPr>
          <p:cNvSpPr>
            <a:spLocks noGrp="1"/>
          </p:cNvSpPr>
          <p:nvPr>
            <p:ph type="body" sz="quarter" idx="14"/>
          </p:nvPr>
        </p:nvSpPr>
        <p:spPr>
          <a:xfrm>
            <a:off x="685800" y="1520825"/>
            <a:ext cx="8213651" cy="1424394"/>
          </a:xfrm>
        </p:spPr>
        <p:txBody>
          <a:bodyPr vert="horz" lIns="0" tIns="0" rIns="0" bIns="0" rtlCol="0" anchor="b">
            <a:noAutofit/>
          </a:bodyPr>
          <a:lstStyle>
            <a:lvl1pPr marL="0" indent="0">
              <a:buNone/>
              <a:defRPr lang="en-US" sz="4400" b="1" smtClean="0">
                <a:solidFill>
                  <a:schemeClr val="bg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Tree>
    <p:extLst>
      <p:ext uri="{BB962C8B-B14F-4D97-AF65-F5344CB8AC3E}">
        <p14:creationId xmlns:p14="http://schemas.microsoft.com/office/powerpoint/2010/main" val="605945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ighlight (Gra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8DC76D3-151B-41DE-8E04-8E58F4A7264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96" b="345"/>
          <a:stretch/>
        </p:blipFill>
        <p:spPr>
          <a:xfrm>
            <a:off x="7975220" y="0"/>
            <a:ext cx="4216780" cy="6857711"/>
          </a:xfrm>
          <a:prstGeom prst="rect">
            <a:avLst/>
          </a:prstGeom>
        </p:spPr>
      </p:pic>
      <p:pic>
        <p:nvPicPr>
          <p:cNvPr id="6" name="Picture 5" descr="Shape&#10;&#10;Description automatically generated">
            <a:extLst>
              <a:ext uri="{FF2B5EF4-FFF2-40B4-BE49-F238E27FC236}">
                <a16:creationId xmlns:a16="http://schemas.microsoft.com/office/drawing/2014/main" id="{F85BEFCC-39EB-472E-A3DE-E1318EAD96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7">
            <a:extLst>
              <a:ext uri="{FF2B5EF4-FFF2-40B4-BE49-F238E27FC236}">
                <a16:creationId xmlns:a16="http://schemas.microsoft.com/office/drawing/2014/main" id="{970D1BB2-CEDA-4D96-A641-7634643733A2}"/>
              </a:ext>
            </a:extLst>
          </p:cNvPr>
          <p:cNvSpPr>
            <a:spLocks noGrp="1"/>
          </p:cNvSpPr>
          <p:nvPr>
            <p:ph type="body" sz="quarter" idx="13"/>
          </p:nvPr>
        </p:nvSpPr>
        <p:spPr>
          <a:xfrm>
            <a:off x="8351520" y="1520825"/>
            <a:ext cx="3466667" cy="4686486"/>
          </a:xfrm>
        </p:spPr>
        <p:txBody>
          <a:bodyPr lIns="0" tIns="0" rIns="0" bIns="0">
            <a:noAutofit/>
          </a:bodyPr>
          <a:lstStyle>
            <a:lvl1pPr marL="0" indent="0">
              <a:buFont typeface="Arial" panose="020B0604020202020204" pitchFamily="34" charset="0"/>
              <a:buNone/>
              <a:defRPr/>
            </a:lvl1pPr>
          </a:lstStyle>
          <a:p>
            <a:pPr lvl="0"/>
            <a:r>
              <a:rPr lang="en-US" dirty="0"/>
              <a:t>Click to edit Master text styles</a:t>
            </a:r>
          </a:p>
        </p:txBody>
      </p:sp>
      <p:sp>
        <p:nvSpPr>
          <p:cNvPr id="9" name="Text Placeholder 21">
            <a:extLst>
              <a:ext uri="{FF2B5EF4-FFF2-40B4-BE49-F238E27FC236}">
                <a16:creationId xmlns:a16="http://schemas.microsoft.com/office/drawing/2014/main" id="{F0E17552-0866-4E0B-B7FC-BD2EA964BEA3}"/>
              </a:ext>
            </a:extLst>
          </p:cNvPr>
          <p:cNvSpPr>
            <a:spLocks noGrp="1"/>
          </p:cNvSpPr>
          <p:nvPr>
            <p:ph type="body" sz="quarter" idx="14"/>
          </p:nvPr>
        </p:nvSpPr>
        <p:spPr>
          <a:xfrm>
            <a:off x="381000" y="723900"/>
            <a:ext cx="11329987" cy="387798"/>
          </a:xfrm>
        </p:spPr>
        <p:txBody>
          <a:bodyPr lIns="0" tIns="0" rIns="0" bIns="0" anchor="ctr">
            <a:spAutoFit/>
          </a:bodyPr>
          <a:lstStyle>
            <a:lvl1pPr marL="0" indent="0">
              <a:buFont typeface="Arial" panose="020B0604020202020204" pitchFamily="34" charset="0"/>
              <a:buNone/>
              <a:defRPr sz="2800" b="1">
                <a:solidFill>
                  <a:schemeClr val="tx1"/>
                </a:solidFill>
              </a:defRPr>
            </a:lvl1pPr>
          </a:lstStyle>
          <a:p>
            <a:pPr lvl="0"/>
            <a:r>
              <a:rPr lang="en-US" dirty="0"/>
              <a:t>Click to edit Master text styles</a:t>
            </a:r>
          </a:p>
        </p:txBody>
      </p:sp>
      <p:sp>
        <p:nvSpPr>
          <p:cNvPr id="11" name="Text Placeholder 23">
            <a:extLst>
              <a:ext uri="{FF2B5EF4-FFF2-40B4-BE49-F238E27FC236}">
                <a16:creationId xmlns:a16="http://schemas.microsoft.com/office/drawing/2014/main" id="{5636BD92-FFA7-4365-98F1-A28A39D87C99}"/>
              </a:ext>
            </a:extLst>
          </p:cNvPr>
          <p:cNvSpPr>
            <a:spLocks noGrp="1"/>
          </p:cNvSpPr>
          <p:nvPr>
            <p:ph type="body" sz="quarter" idx="15"/>
          </p:nvPr>
        </p:nvSpPr>
        <p:spPr>
          <a:xfrm>
            <a:off x="381000" y="457200"/>
            <a:ext cx="11329985" cy="266700"/>
          </a:xfrm>
        </p:spPr>
        <p:txBody>
          <a:bodyPr wrap="square" lIns="0" tIns="0" rIns="0" bIns="0" anchor="ctr">
            <a:noAutofit/>
          </a:bodyPr>
          <a:lstStyle>
            <a:lvl1pPr marL="0" indent="0" algn="l">
              <a:buFont typeface="Arial" panose="020B0604020202020204" pitchFamily="34" charset="0"/>
              <a:buNone/>
              <a:defRPr sz="1600" b="1" cap="all" baseline="0">
                <a:solidFill>
                  <a:schemeClr val="accent1"/>
                </a:solidFill>
              </a:defRPr>
            </a:lvl1pPr>
            <a:lvl2pPr marL="457200" indent="0">
              <a:buNone/>
              <a:defRPr/>
            </a:lvl2pPr>
          </a:lstStyle>
          <a:p>
            <a:pPr lvl="0"/>
            <a:r>
              <a:rPr lang="en-US" dirty="0"/>
              <a:t>Click to edit Master text styles</a:t>
            </a:r>
          </a:p>
        </p:txBody>
      </p:sp>
      <p:sp>
        <p:nvSpPr>
          <p:cNvPr id="10" name="Slide Number Placeholder 5">
            <a:extLst>
              <a:ext uri="{FF2B5EF4-FFF2-40B4-BE49-F238E27FC236}">
                <a16:creationId xmlns:a16="http://schemas.microsoft.com/office/drawing/2014/main" id="{36059AEA-42C6-4D4D-8B0A-05016A16A04A}"/>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C20166B2-4136-45A9-9103-70CDCB23D525}"/>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2" name="Rectangle 11">
            <a:extLst>
              <a:ext uri="{FF2B5EF4-FFF2-40B4-BE49-F238E27FC236}">
                <a16:creationId xmlns:a16="http://schemas.microsoft.com/office/drawing/2014/main" id="{3C09AFF0-D40C-4999-BC15-D5C7EF64DC79}"/>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777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Phot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E45C0B1-8AF5-4FA6-8B78-020C4FAC2AF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841" r="20143" b="94"/>
          <a:stretch/>
        </p:blipFill>
        <p:spPr>
          <a:xfrm>
            <a:off x="4393164" y="-1"/>
            <a:ext cx="7798836" cy="6857711"/>
          </a:xfrm>
          <a:prstGeom prst="rect">
            <a:avLst/>
          </a:prstGeom>
        </p:spPr>
      </p:pic>
      <p:sp>
        <p:nvSpPr>
          <p:cNvPr id="8" name="Picture Placeholder 7">
            <a:extLst>
              <a:ext uri="{FF2B5EF4-FFF2-40B4-BE49-F238E27FC236}">
                <a16:creationId xmlns:a16="http://schemas.microsoft.com/office/drawing/2014/main" id="{A51A5E4C-806A-44EA-B9DF-F0051EF48614}"/>
              </a:ext>
            </a:extLst>
          </p:cNvPr>
          <p:cNvSpPr>
            <a:spLocks noGrp="1"/>
          </p:cNvSpPr>
          <p:nvPr>
            <p:ph type="pic" sz="quarter" idx="11"/>
          </p:nvPr>
        </p:nvSpPr>
        <p:spPr>
          <a:xfrm>
            <a:off x="4302035" y="2811884"/>
            <a:ext cx="7508966" cy="3398415"/>
          </a:xfrm>
        </p:spPr>
        <p:txBody>
          <a:bodyPr anchor="ctr"/>
          <a:lstStyle>
            <a:lvl1pPr marL="0" indent="0" algn="ctr">
              <a:buNone/>
              <a:defRPr/>
            </a:lvl1pPr>
          </a:lstStyle>
          <a:p>
            <a:endParaRPr lang="en-IN"/>
          </a:p>
        </p:txBody>
      </p:sp>
      <p:sp>
        <p:nvSpPr>
          <p:cNvPr id="14" name="Text Placeholder 13">
            <a:extLst>
              <a:ext uri="{FF2B5EF4-FFF2-40B4-BE49-F238E27FC236}">
                <a16:creationId xmlns:a16="http://schemas.microsoft.com/office/drawing/2014/main" id="{358DE5F6-ABC3-42E0-9EC6-91F521E19799}"/>
              </a:ext>
            </a:extLst>
          </p:cNvPr>
          <p:cNvSpPr>
            <a:spLocks noGrp="1"/>
          </p:cNvSpPr>
          <p:nvPr>
            <p:ph type="body" sz="quarter" idx="15"/>
          </p:nvPr>
        </p:nvSpPr>
        <p:spPr>
          <a:xfrm>
            <a:off x="381000" y="3171671"/>
            <a:ext cx="3426725" cy="3038627"/>
          </a:xfrm>
        </p:spPr>
        <p:txBody>
          <a:bodyPr lIns="0" tIns="0" rIns="0" bIns="0">
            <a:normAutofit/>
          </a:bodyPr>
          <a:lstStyle>
            <a:lvl1pPr marL="0" indent="0">
              <a:buFont typeface="Arial" panose="020B0604020202020204" pitchFamily="34" charset="0"/>
              <a:buNone/>
              <a:defRPr sz="1200"/>
            </a:lvl1pPr>
          </a:lstStyle>
          <a:p>
            <a:pPr lvl="0"/>
            <a:r>
              <a:rPr lang="en-US" dirty="0"/>
              <a:t>Click to edit Master text styles</a:t>
            </a:r>
          </a:p>
        </p:txBody>
      </p:sp>
      <p:sp>
        <p:nvSpPr>
          <p:cNvPr id="17" name="Text Placeholder 5">
            <a:extLst>
              <a:ext uri="{FF2B5EF4-FFF2-40B4-BE49-F238E27FC236}">
                <a16:creationId xmlns:a16="http://schemas.microsoft.com/office/drawing/2014/main" id="{48E76571-F038-4801-92E7-6155E3FABF8C}"/>
              </a:ext>
            </a:extLst>
          </p:cNvPr>
          <p:cNvSpPr>
            <a:spLocks noGrp="1"/>
          </p:cNvSpPr>
          <p:nvPr>
            <p:ph type="body" sz="quarter" idx="14"/>
          </p:nvPr>
        </p:nvSpPr>
        <p:spPr>
          <a:xfrm>
            <a:off x="381000" y="723900"/>
            <a:ext cx="7010400" cy="559621"/>
          </a:xfrm>
        </p:spPr>
        <p:txBody>
          <a:bodyPr vert="horz" lIns="0" tIns="0" rIns="0" bIns="0" rtlCol="0" anchor="b">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18" name="Text Placeholder 5">
            <a:extLst>
              <a:ext uri="{FF2B5EF4-FFF2-40B4-BE49-F238E27FC236}">
                <a16:creationId xmlns:a16="http://schemas.microsoft.com/office/drawing/2014/main" id="{007D9B1D-1288-40BB-BE01-F2E21E762B0D}"/>
              </a:ext>
            </a:extLst>
          </p:cNvPr>
          <p:cNvSpPr>
            <a:spLocks noGrp="1"/>
          </p:cNvSpPr>
          <p:nvPr>
            <p:ph type="body" sz="quarter" idx="16" hasCustomPrompt="1"/>
          </p:nvPr>
        </p:nvSpPr>
        <p:spPr>
          <a:xfrm>
            <a:off x="381000" y="472636"/>
            <a:ext cx="7010400" cy="251264"/>
          </a:xfrm>
        </p:spPr>
        <p:txBody>
          <a:bodyPr vert="horz" lIns="0" tIns="0" rIns="0" bIns="0" rtlCol="0" anchor="b">
            <a:noAutofit/>
          </a:bodyPr>
          <a:lstStyle>
            <a:lvl1pPr marL="0" indent="0">
              <a:buNone/>
              <a:defRPr lang="en-US" sz="1600" b="1" kern="1200" cap="all" baseline="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9" name="Text Placeholder 13">
            <a:extLst>
              <a:ext uri="{FF2B5EF4-FFF2-40B4-BE49-F238E27FC236}">
                <a16:creationId xmlns:a16="http://schemas.microsoft.com/office/drawing/2014/main" id="{F2B6B235-BEDD-4727-9DD6-2D02C136755C}"/>
              </a:ext>
            </a:extLst>
          </p:cNvPr>
          <p:cNvSpPr>
            <a:spLocks noGrp="1"/>
          </p:cNvSpPr>
          <p:nvPr>
            <p:ph type="body" sz="quarter" idx="17"/>
          </p:nvPr>
        </p:nvSpPr>
        <p:spPr>
          <a:xfrm>
            <a:off x="380999" y="2811884"/>
            <a:ext cx="3426725" cy="221599"/>
          </a:xfrm>
        </p:spPr>
        <p:txBody>
          <a:bodyPr lIns="0" tIns="0" rIns="0" bIns="0">
            <a:spAutoFit/>
          </a:bodyPr>
          <a:lstStyle>
            <a:lvl1pPr marL="0" indent="0">
              <a:buFont typeface="Arial" panose="020B0604020202020204" pitchFamily="34" charset="0"/>
              <a:buNone/>
              <a:defRPr sz="1600" b="1">
                <a:solidFill>
                  <a:schemeClr val="bg2"/>
                </a:solidFill>
              </a:defRPr>
            </a:lvl1pPr>
          </a:lstStyle>
          <a:p>
            <a:pPr lvl="0"/>
            <a:r>
              <a:rPr lang="en-US" dirty="0"/>
              <a:t>Click to edit Master text styles</a:t>
            </a:r>
          </a:p>
        </p:txBody>
      </p:sp>
      <p:sp>
        <p:nvSpPr>
          <p:cNvPr id="10" name="Rectangle 9">
            <a:extLst>
              <a:ext uri="{FF2B5EF4-FFF2-40B4-BE49-F238E27FC236}">
                <a16:creationId xmlns:a16="http://schemas.microsoft.com/office/drawing/2014/main" id="{819F3228-0453-44B1-921F-EC68AC66DCA4}"/>
              </a:ext>
            </a:extLst>
          </p:cNvPr>
          <p:cNvSpPr/>
          <p:nvPr userDrawn="1"/>
        </p:nvSpPr>
        <p:spPr>
          <a:xfrm>
            <a:off x="380998" y="1326616"/>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Slide Number Placeholder 5">
            <a:extLst>
              <a:ext uri="{FF2B5EF4-FFF2-40B4-BE49-F238E27FC236}">
                <a16:creationId xmlns:a16="http://schemas.microsoft.com/office/drawing/2014/main" id="{0CF73268-EC39-49FD-9CF1-66E31A88C962}"/>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6" name="TextBox 15">
            <a:extLst>
              <a:ext uri="{FF2B5EF4-FFF2-40B4-BE49-F238E27FC236}">
                <a16:creationId xmlns:a16="http://schemas.microsoft.com/office/drawing/2014/main" id="{4CBF32EE-433D-4B3C-8860-2C087D95719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2" name="Rectangle 11">
            <a:extLst>
              <a:ext uri="{FF2B5EF4-FFF2-40B4-BE49-F238E27FC236}">
                <a16:creationId xmlns:a16="http://schemas.microsoft.com/office/drawing/2014/main" id="{A5CE90E5-0BF5-442F-AC2B-CAC8F02633D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738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n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02385BC-05F5-4697-BECD-28BEDD33A23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2"/>
          <a:stretch/>
        </p:blipFill>
        <p:spPr>
          <a:xfrm>
            <a:off x="8452701" y="0"/>
            <a:ext cx="3739299" cy="6858000"/>
          </a:xfrm>
          <a:prstGeom prst="rect">
            <a:avLst/>
          </a:prstGeom>
        </p:spPr>
      </p:pic>
      <p:sp>
        <p:nvSpPr>
          <p:cNvPr id="3" name="Picture Placeholder 5">
            <a:extLst>
              <a:ext uri="{FF2B5EF4-FFF2-40B4-BE49-F238E27FC236}">
                <a16:creationId xmlns:a16="http://schemas.microsoft.com/office/drawing/2014/main" id="{35C8F0D9-CA45-4A59-BB0F-C5EFA524DD00}"/>
              </a:ext>
            </a:extLst>
          </p:cNvPr>
          <p:cNvSpPr>
            <a:spLocks noGrp="1"/>
          </p:cNvSpPr>
          <p:nvPr>
            <p:ph type="pic" sz="quarter" idx="11"/>
          </p:nvPr>
        </p:nvSpPr>
        <p:spPr>
          <a:xfrm>
            <a:off x="381000" y="723900"/>
            <a:ext cx="11439525" cy="3678651"/>
          </a:xfrm>
        </p:spPr>
        <p:txBody>
          <a:bodyPr anchor="ctr"/>
          <a:lstStyle>
            <a:lvl1pPr marL="0" indent="0" algn="ctr">
              <a:buNone/>
              <a:defRPr/>
            </a:lvl1pPr>
          </a:lstStyle>
          <a:p>
            <a:endParaRPr lang="en-IN" dirty="0"/>
          </a:p>
        </p:txBody>
      </p:sp>
      <p:pic>
        <p:nvPicPr>
          <p:cNvPr id="6" name="Picture 5" descr="Shape&#10;&#10;Description automatically generated">
            <a:extLst>
              <a:ext uri="{FF2B5EF4-FFF2-40B4-BE49-F238E27FC236}">
                <a16:creationId xmlns:a16="http://schemas.microsoft.com/office/drawing/2014/main" id="{52D97256-9139-4D32-8568-1BF4FA3BB11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5" name="Text Placeholder 4">
            <a:extLst>
              <a:ext uri="{FF2B5EF4-FFF2-40B4-BE49-F238E27FC236}">
                <a16:creationId xmlns:a16="http://schemas.microsoft.com/office/drawing/2014/main" id="{4DA3CD29-2B93-4FE0-8E62-502B0B141DB9}"/>
              </a:ext>
            </a:extLst>
          </p:cNvPr>
          <p:cNvSpPr>
            <a:spLocks noGrp="1"/>
          </p:cNvSpPr>
          <p:nvPr>
            <p:ph type="body" sz="quarter" idx="12"/>
          </p:nvPr>
        </p:nvSpPr>
        <p:spPr>
          <a:xfrm>
            <a:off x="381000" y="5014249"/>
            <a:ext cx="7674429" cy="332399"/>
          </a:xfrm>
        </p:spPr>
        <p:txBody>
          <a:bodyPr wrap="square" lIns="0" tIns="0" rIns="0" bIns="0">
            <a:spAutoFit/>
          </a:bodyPr>
          <a:lstStyle>
            <a:lvl1pPr marL="0" indent="0">
              <a:buNone/>
              <a:defRPr sz="2400" b="1">
                <a:solidFill>
                  <a:schemeClr val="accent1"/>
                </a:solidFill>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B4402F7E-65F4-416A-819E-C34115D9CE69}"/>
              </a:ext>
            </a:extLst>
          </p:cNvPr>
          <p:cNvSpPr>
            <a:spLocks noGrp="1"/>
          </p:cNvSpPr>
          <p:nvPr>
            <p:ph type="body" sz="quarter" idx="13"/>
          </p:nvPr>
        </p:nvSpPr>
        <p:spPr>
          <a:xfrm>
            <a:off x="381000" y="5454653"/>
            <a:ext cx="7674429" cy="946147"/>
          </a:xfrm>
        </p:spPr>
        <p:txBody>
          <a:bodyPr lIns="0" tIns="0" rIns="0" bIns="0">
            <a:normAutofit/>
          </a:bodyPr>
          <a:lstStyle>
            <a:lvl1pPr marL="0" indent="0">
              <a:buNone/>
              <a:defRPr sz="1000"/>
            </a:lvl1pPr>
          </a:lstStyle>
          <a:p>
            <a:pPr lvl="0"/>
            <a:r>
              <a:rPr lang="en-US" dirty="0"/>
              <a:t>Click to edit Master text styles</a:t>
            </a:r>
          </a:p>
        </p:txBody>
      </p:sp>
      <p:sp>
        <p:nvSpPr>
          <p:cNvPr id="12" name="Slide Number Placeholder 5">
            <a:extLst>
              <a:ext uri="{FF2B5EF4-FFF2-40B4-BE49-F238E27FC236}">
                <a16:creationId xmlns:a16="http://schemas.microsoft.com/office/drawing/2014/main" id="{3F0AA6B8-2EC5-49DE-8974-53964AC02E30}"/>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TextBox 12">
            <a:extLst>
              <a:ext uri="{FF2B5EF4-FFF2-40B4-BE49-F238E27FC236}">
                <a16:creationId xmlns:a16="http://schemas.microsoft.com/office/drawing/2014/main" id="{871097D7-EA7F-402F-A59F-51532BB6082A}"/>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0" name="Rectangle 9">
            <a:extLst>
              <a:ext uri="{FF2B5EF4-FFF2-40B4-BE49-F238E27FC236}">
                <a16:creationId xmlns:a16="http://schemas.microsoft.com/office/drawing/2014/main" id="{4ACEE9EF-90D6-4E0C-B1D7-CD503382624A}"/>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13638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dustry Title (Dark)">
    <p:bg>
      <p:bgPr>
        <a:solidFill>
          <a:srgbClr val="0F1C3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90F1F17-884A-47FF-9879-E4850B163A0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151" r="16553" b="1122"/>
          <a:stretch/>
        </p:blipFill>
        <p:spPr>
          <a:xfrm>
            <a:off x="4646735" y="1"/>
            <a:ext cx="7545265" cy="6858000"/>
          </a:xfrm>
          <a:prstGeom prst="rect">
            <a:avLst/>
          </a:prstGeom>
        </p:spPr>
      </p:pic>
      <p:pic>
        <p:nvPicPr>
          <p:cNvPr id="7" name="Picture 6" descr="Shape&#10;&#10;Description automatically generated">
            <a:extLst>
              <a:ext uri="{FF2B5EF4-FFF2-40B4-BE49-F238E27FC236}">
                <a16:creationId xmlns:a16="http://schemas.microsoft.com/office/drawing/2014/main" id="{D330932F-B2B5-4D4B-BA09-3A913711C93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1" name="Text Placeholder 10">
            <a:extLst>
              <a:ext uri="{FF2B5EF4-FFF2-40B4-BE49-F238E27FC236}">
                <a16:creationId xmlns:a16="http://schemas.microsoft.com/office/drawing/2014/main" id="{6E0217BE-9DB9-4F13-BC38-60D98EFFEB82}"/>
              </a:ext>
            </a:extLst>
          </p:cNvPr>
          <p:cNvSpPr>
            <a:spLocks noGrp="1"/>
          </p:cNvSpPr>
          <p:nvPr>
            <p:ph type="body" sz="quarter" idx="11"/>
          </p:nvPr>
        </p:nvSpPr>
        <p:spPr>
          <a:xfrm>
            <a:off x="685800" y="1049927"/>
            <a:ext cx="6944770" cy="470898"/>
          </a:xfrm>
        </p:spPr>
        <p:txBody>
          <a:bodyPr lIns="0" tIns="0" rIns="0" bIns="0">
            <a:spAutoFit/>
          </a:bodyPr>
          <a:lstStyle>
            <a:lvl1pPr marL="0" indent="0">
              <a:buFont typeface="Arial" panose="020B0604020202020204" pitchFamily="34" charset="0"/>
              <a:buNone/>
              <a:defRPr sz="3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9EE11E76-0911-42FF-8A23-680EC5AFBFD7}"/>
              </a:ext>
            </a:extLst>
          </p:cNvPr>
          <p:cNvSpPr>
            <a:spLocks noGrp="1"/>
          </p:cNvSpPr>
          <p:nvPr>
            <p:ph type="body" sz="quarter" idx="12"/>
          </p:nvPr>
        </p:nvSpPr>
        <p:spPr>
          <a:xfrm>
            <a:off x="685800" y="1992361"/>
            <a:ext cx="6944770" cy="360099"/>
          </a:xfrm>
        </p:spPr>
        <p:txBody>
          <a:bodyPr lIns="0" tIns="0" rIns="0" bIns="0">
            <a:noAutofit/>
          </a:bodyPr>
          <a:lstStyle>
            <a:lvl1pPr marL="0" indent="0">
              <a:buFont typeface="Arial" panose="020B0604020202020204" pitchFamily="34" charset="0"/>
              <a:buNone/>
              <a:defRPr sz="1400" b="1">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Text Placeholder 10">
            <a:extLst>
              <a:ext uri="{FF2B5EF4-FFF2-40B4-BE49-F238E27FC236}">
                <a16:creationId xmlns:a16="http://schemas.microsoft.com/office/drawing/2014/main" id="{3B62F460-3DE3-41B2-922D-63D22B2076FB}"/>
              </a:ext>
            </a:extLst>
          </p:cNvPr>
          <p:cNvSpPr>
            <a:spLocks noGrp="1"/>
          </p:cNvSpPr>
          <p:nvPr>
            <p:ph type="body" sz="quarter" idx="13"/>
          </p:nvPr>
        </p:nvSpPr>
        <p:spPr>
          <a:xfrm>
            <a:off x="685800" y="2546852"/>
            <a:ext cx="6944770" cy="554288"/>
          </a:xfrm>
        </p:spPr>
        <p:txBody>
          <a:bodyPr lIns="0" tIns="0" rIns="0" bIns="0">
            <a:noAutofit/>
          </a:bodyPr>
          <a:lstStyle>
            <a:lvl1pPr marL="0" indent="0">
              <a:buFont typeface="Arial" panose="020B0604020202020204" pitchFamily="34" charset="0"/>
              <a:buNone/>
              <a:defRPr sz="1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Rectangle 8">
            <a:extLst>
              <a:ext uri="{FF2B5EF4-FFF2-40B4-BE49-F238E27FC236}">
                <a16:creationId xmlns:a16="http://schemas.microsoft.com/office/drawing/2014/main" id="{8EF5BE14-238B-435B-8E7B-8E976D1A1F61}"/>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5">
            <a:extLst>
              <a:ext uri="{FF2B5EF4-FFF2-40B4-BE49-F238E27FC236}">
                <a16:creationId xmlns:a16="http://schemas.microsoft.com/office/drawing/2014/main" id="{FE224326-90FF-48A2-A312-1AFA5017134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4" name="Rectangle 13">
            <a:extLst>
              <a:ext uri="{FF2B5EF4-FFF2-40B4-BE49-F238E27FC236}">
                <a16:creationId xmlns:a16="http://schemas.microsoft.com/office/drawing/2014/main" id="{6448F574-8EAA-4BF7-86A1-66F597C8F158}"/>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072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dustry Title (Gray)">
    <p:bg>
      <p:bgPr>
        <a:solidFill>
          <a:srgbClr val="0F1C3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A64060B-5CF1-452D-9D11-EE66527D0C3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5945" r="19615" b="4350"/>
          <a:stretch/>
        </p:blipFill>
        <p:spPr>
          <a:xfrm>
            <a:off x="4186055" y="1"/>
            <a:ext cx="8005945" cy="6858000"/>
          </a:xfrm>
          <a:prstGeom prst="rect">
            <a:avLst/>
          </a:prstGeom>
        </p:spPr>
      </p:pic>
      <p:pic>
        <p:nvPicPr>
          <p:cNvPr id="7" name="Picture 6" descr="Shape&#10;&#10;Description automatically generated">
            <a:extLst>
              <a:ext uri="{FF2B5EF4-FFF2-40B4-BE49-F238E27FC236}">
                <a16:creationId xmlns:a16="http://schemas.microsoft.com/office/drawing/2014/main" id="{5B28158F-BAAE-4759-9810-A95DB0A2AA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10">
            <a:extLst>
              <a:ext uri="{FF2B5EF4-FFF2-40B4-BE49-F238E27FC236}">
                <a16:creationId xmlns:a16="http://schemas.microsoft.com/office/drawing/2014/main" id="{F523CEDB-AD90-41CA-83FA-BA3A7B9585C0}"/>
              </a:ext>
            </a:extLst>
          </p:cNvPr>
          <p:cNvSpPr>
            <a:spLocks noGrp="1"/>
          </p:cNvSpPr>
          <p:nvPr>
            <p:ph type="body" sz="quarter" idx="11"/>
          </p:nvPr>
        </p:nvSpPr>
        <p:spPr>
          <a:xfrm>
            <a:off x="685800" y="1049927"/>
            <a:ext cx="6944770" cy="470898"/>
          </a:xfrm>
        </p:spPr>
        <p:txBody>
          <a:bodyPr lIns="0" tIns="0" rIns="0" bIns="0">
            <a:spAutoFit/>
          </a:bodyPr>
          <a:lstStyle>
            <a:lvl1pPr marL="0" indent="0">
              <a:buFont typeface="Arial" panose="020B0604020202020204" pitchFamily="34" charset="0"/>
              <a:buNone/>
              <a:defRPr sz="3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10">
            <a:extLst>
              <a:ext uri="{FF2B5EF4-FFF2-40B4-BE49-F238E27FC236}">
                <a16:creationId xmlns:a16="http://schemas.microsoft.com/office/drawing/2014/main" id="{DDBC1313-BD47-47FE-A7E0-DD252FE539A8}"/>
              </a:ext>
            </a:extLst>
          </p:cNvPr>
          <p:cNvSpPr>
            <a:spLocks noGrp="1"/>
          </p:cNvSpPr>
          <p:nvPr>
            <p:ph type="body" sz="quarter" idx="12"/>
          </p:nvPr>
        </p:nvSpPr>
        <p:spPr>
          <a:xfrm>
            <a:off x="685800" y="1992361"/>
            <a:ext cx="6944770" cy="360099"/>
          </a:xfrm>
        </p:spPr>
        <p:txBody>
          <a:bodyPr lIns="0" tIns="0" rIns="0" bIns="0">
            <a:noAutofit/>
          </a:bodyPr>
          <a:lstStyle>
            <a:lvl1pPr marL="0" indent="0">
              <a:buFont typeface="Arial" panose="020B0604020202020204" pitchFamily="34" charset="0"/>
              <a:buNone/>
              <a:defRPr sz="1400" b="1">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10">
            <a:extLst>
              <a:ext uri="{FF2B5EF4-FFF2-40B4-BE49-F238E27FC236}">
                <a16:creationId xmlns:a16="http://schemas.microsoft.com/office/drawing/2014/main" id="{06315249-93C6-46F3-AC03-CF8A22835AFD}"/>
              </a:ext>
            </a:extLst>
          </p:cNvPr>
          <p:cNvSpPr>
            <a:spLocks noGrp="1"/>
          </p:cNvSpPr>
          <p:nvPr>
            <p:ph type="body" sz="quarter" idx="13"/>
          </p:nvPr>
        </p:nvSpPr>
        <p:spPr>
          <a:xfrm>
            <a:off x="685800" y="2546852"/>
            <a:ext cx="6944770" cy="554288"/>
          </a:xfrm>
        </p:spPr>
        <p:txBody>
          <a:bodyPr lIns="0" tIns="0" rIns="0" bIns="0">
            <a:noAutofit/>
          </a:bodyPr>
          <a:lstStyle>
            <a:lvl1pPr marL="0" indent="0">
              <a:buFont typeface="Arial" panose="020B0604020202020204" pitchFamily="34" charset="0"/>
              <a:buNone/>
              <a:defRPr sz="1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CF240070-47ED-4FBD-B3B6-99910F9C7E2D}"/>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51E76CDA-9B99-4101-A534-B18A378E2FDB}"/>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3" name="Rectangle 12">
            <a:extLst>
              <a:ext uri="{FF2B5EF4-FFF2-40B4-BE49-F238E27FC236}">
                <a16:creationId xmlns:a16="http://schemas.microsoft.com/office/drawing/2014/main" id="{90FDAEAC-EC31-475A-99FC-F9865AC52BB7}"/>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87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dustry Title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0845440-E11B-4026-AEAE-0B339EDF6BF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139" r="12225" b="3046"/>
          <a:stretch/>
        </p:blipFill>
        <p:spPr>
          <a:xfrm>
            <a:off x="4441675" y="0"/>
            <a:ext cx="7750325" cy="6858000"/>
          </a:xfrm>
          <a:prstGeom prst="rect">
            <a:avLst/>
          </a:prstGeom>
        </p:spPr>
      </p:pic>
      <p:pic>
        <p:nvPicPr>
          <p:cNvPr id="7" name="Picture 6" descr="Shape&#10;&#10;Description automatically generated">
            <a:extLst>
              <a:ext uri="{FF2B5EF4-FFF2-40B4-BE49-F238E27FC236}">
                <a16:creationId xmlns:a16="http://schemas.microsoft.com/office/drawing/2014/main" id="{19C80757-0994-4FEA-A326-AC7EBD4B85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8" name="Text Placeholder 5">
            <a:extLst>
              <a:ext uri="{FF2B5EF4-FFF2-40B4-BE49-F238E27FC236}">
                <a16:creationId xmlns:a16="http://schemas.microsoft.com/office/drawing/2014/main" id="{6445F207-6215-439A-827B-2F9DB022F242}"/>
              </a:ext>
            </a:extLst>
          </p:cNvPr>
          <p:cNvSpPr>
            <a:spLocks noGrp="1"/>
          </p:cNvSpPr>
          <p:nvPr>
            <p:ph type="body" sz="quarter" idx="14"/>
          </p:nvPr>
        </p:nvSpPr>
        <p:spPr>
          <a:xfrm>
            <a:off x="685800" y="975164"/>
            <a:ext cx="7010400" cy="559621"/>
          </a:xfrm>
        </p:spPr>
        <p:txBody>
          <a:bodyPr vert="horz" lIns="0" tIns="0" rIns="0" bIns="0" rtlCol="0" anchor="b" anchorCtr="0">
            <a:noAutofit/>
          </a:bodyPr>
          <a:lstStyle>
            <a:lvl1pPr marL="0" indent="0">
              <a:buNone/>
              <a:defRPr lang="en-US" sz="3600" b="1" smtClean="0">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571500" lvl="0" indent="-571500">
              <a:spcBef>
                <a:spcPct val="0"/>
              </a:spcBef>
            </a:pPr>
            <a:r>
              <a:rPr lang="en-US" dirty="0"/>
              <a:t>Click to edit Master text styles</a:t>
            </a:r>
          </a:p>
        </p:txBody>
      </p:sp>
      <p:sp>
        <p:nvSpPr>
          <p:cNvPr id="9" name="Text Placeholder 5">
            <a:extLst>
              <a:ext uri="{FF2B5EF4-FFF2-40B4-BE49-F238E27FC236}">
                <a16:creationId xmlns:a16="http://schemas.microsoft.com/office/drawing/2014/main" id="{278FF062-52A3-46E2-8020-06976EEA39DF}"/>
              </a:ext>
            </a:extLst>
          </p:cNvPr>
          <p:cNvSpPr>
            <a:spLocks noGrp="1"/>
          </p:cNvSpPr>
          <p:nvPr>
            <p:ph type="body" sz="quarter" idx="16" hasCustomPrompt="1"/>
          </p:nvPr>
        </p:nvSpPr>
        <p:spPr>
          <a:xfrm>
            <a:off x="685800" y="723900"/>
            <a:ext cx="7010400" cy="251264"/>
          </a:xfrm>
        </p:spPr>
        <p:txBody>
          <a:bodyPr vert="horz" lIns="0" tIns="0" rIns="0" bIns="0" rtlCol="0" anchor="b">
            <a:noAutofit/>
          </a:bodyPr>
          <a:lstStyle>
            <a:lvl1pPr marL="0" indent="0">
              <a:buNone/>
              <a:defRPr lang="en-US" sz="1600" b="1" kern="1200" dirty="0" smtClean="0">
                <a:solidFill>
                  <a:schemeClr val="accent1"/>
                </a:solidFill>
                <a:latin typeface="+mj-lt"/>
                <a:ea typeface="+mj-ea"/>
                <a:cs typeface="+mj-cs"/>
              </a:defRPr>
            </a:lvl1pPr>
            <a:lvl2pPr marL="0" indent="0" algn="l">
              <a:buFont typeface="Arial" panose="020B0604020202020204" pitchFamily="34" charset="0"/>
              <a:buNone/>
              <a:defRPr lang="en-US" sz="2400" b="0" kern="1200" dirty="0">
                <a:solidFill>
                  <a:srgbClr val="636B82"/>
                </a:solidFill>
                <a:latin typeface="+mj-lt"/>
                <a:ea typeface="+mj-ea"/>
                <a:cs typeface="+mj-cs"/>
              </a:defRPr>
            </a:lvl2pPr>
            <a:lvl3pPr>
              <a:defRPr lang="en-US" sz="1800" smtClean="0"/>
            </a:lvl3pPr>
            <a:lvl4pPr>
              <a:defRPr lang="en-US" sz="1800" smtClean="0"/>
            </a:lvl4pPr>
            <a:lvl5pPr>
              <a:defRPr lang="en-US" sz="1800"/>
            </a:lvl5pPr>
          </a:lstStyle>
          <a:p>
            <a:pPr marL="285750" lvl="0" indent="-285750">
              <a:spcBef>
                <a:spcPct val="0"/>
              </a:spcBef>
            </a:pPr>
            <a:r>
              <a:rPr lang="en-US" dirty="0"/>
              <a:t>CLICK TO EDIT MASTER TEXT STYLES</a:t>
            </a:r>
          </a:p>
        </p:txBody>
      </p:sp>
      <p:sp>
        <p:nvSpPr>
          <p:cNvPr id="11" name="Text Placeholder 10">
            <a:extLst>
              <a:ext uri="{FF2B5EF4-FFF2-40B4-BE49-F238E27FC236}">
                <a16:creationId xmlns:a16="http://schemas.microsoft.com/office/drawing/2014/main" id="{C0F402FB-0AD2-404A-9819-0DDBCED0BA6E}"/>
              </a:ext>
            </a:extLst>
          </p:cNvPr>
          <p:cNvSpPr>
            <a:spLocks noGrp="1"/>
          </p:cNvSpPr>
          <p:nvPr>
            <p:ph type="body" sz="quarter" idx="13"/>
          </p:nvPr>
        </p:nvSpPr>
        <p:spPr>
          <a:xfrm>
            <a:off x="685800" y="2546852"/>
            <a:ext cx="6944770" cy="1639068"/>
          </a:xfrm>
        </p:spPr>
        <p:txBody>
          <a:bodyPr lIns="0" tIns="0" rIns="0" bIns="0">
            <a:noAutofit/>
          </a:bodyPr>
          <a:lstStyle>
            <a:lvl1pPr marL="0" indent="0">
              <a:buFont typeface="Arial" panose="020B0604020202020204" pitchFamily="34" charset="0"/>
              <a:buNone/>
              <a:defRPr sz="10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Rectangle 9">
            <a:extLst>
              <a:ext uri="{FF2B5EF4-FFF2-40B4-BE49-F238E27FC236}">
                <a16:creationId xmlns:a16="http://schemas.microsoft.com/office/drawing/2014/main" id="{E3B5F65F-E78E-4618-BB26-3512DBF7BD51}"/>
              </a:ext>
            </a:extLst>
          </p:cNvPr>
          <p:cNvSpPr/>
          <p:nvPr userDrawn="1"/>
        </p:nvSpPr>
        <p:spPr>
          <a:xfrm>
            <a:off x="685800" y="1715217"/>
            <a:ext cx="548640" cy="73152"/>
          </a:xfrm>
          <a:prstGeom prst="rect">
            <a:avLst/>
          </a:prstGeom>
          <a:gradFill flip="none" rotWithShape="1">
            <a:gsLst>
              <a:gs pos="15000">
                <a:schemeClr val="bg2"/>
              </a:gs>
              <a:gs pos="8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Slide Number Placeholder 5">
            <a:extLst>
              <a:ext uri="{FF2B5EF4-FFF2-40B4-BE49-F238E27FC236}">
                <a16:creationId xmlns:a16="http://schemas.microsoft.com/office/drawing/2014/main" id="{173EBCFB-D306-4ABE-AFC8-A1087AE88705}"/>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3" name="Rectangle 12">
            <a:extLst>
              <a:ext uri="{FF2B5EF4-FFF2-40B4-BE49-F238E27FC236}">
                <a16:creationId xmlns:a16="http://schemas.microsoft.com/office/drawing/2014/main" id="{B7D39E97-2ACE-4957-B271-908589A2B2CC}"/>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58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100000">
              <a:schemeClr val="accent3"/>
            </a:gs>
            <a:gs pos="0">
              <a:schemeClr val="bg2"/>
            </a:gs>
            <a:gs pos="64000">
              <a:schemeClr val="accent1"/>
            </a:gs>
          </a:gsLst>
          <a:lin ang="2700000" scaled="1"/>
        </a:gra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32D19DA-EF5B-4283-B87B-D4886A80AC1D}"/>
              </a:ext>
            </a:extLst>
          </p:cNvPr>
          <p:cNvSpPr>
            <a:spLocks noGrp="1"/>
          </p:cNvSpPr>
          <p:nvPr>
            <p:ph type="body" sz="quarter" idx="11"/>
          </p:nvPr>
        </p:nvSpPr>
        <p:spPr>
          <a:xfrm>
            <a:off x="683331" y="1529534"/>
            <a:ext cx="6457698" cy="2028825"/>
          </a:xfrm>
        </p:spPr>
        <p:txBody>
          <a:bodyPr lIns="0" tIns="0" rIns="0" bIns="0">
            <a:noAutofit/>
          </a:bodyPr>
          <a:lstStyle>
            <a:lvl1pPr marL="0" indent="0">
              <a:buFont typeface="Arial" panose="020B0604020202020204" pitchFamily="34" charset="0"/>
              <a:buNone/>
              <a:defRPr sz="4400" b="1">
                <a:solidFill>
                  <a:schemeClr val="bg1"/>
                </a:solidFill>
              </a:defRPr>
            </a:lvl1pPr>
          </a:lstStyle>
          <a:p>
            <a:pPr lvl="0"/>
            <a:r>
              <a:rPr lang="en-US" dirty="0"/>
              <a:t>Click to edit Master text styles</a:t>
            </a:r>
          </a:p>
        </p:txBody>
      </p:sp>
      <p:pic>
        <p:nvPicPr>
          <p:cNvPr id="6" name="Picture 5" descr="A picture containing black&#10;&#10;Description automatically generated">
            <a:extLst>
              <a:ext uri="{FF2B5EF4-FFF2-40B4-BE49-F238E27FC236}">
                <a16:creationId xmlns:a16="http://schemas.microsoft.com/office/drawing/2014/main" id="{94921EED-D9C1-4C33-8B0C-922E8408E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13" r="14320" b="418"/>
          <a:stretch/>
        </p:blipFill>
        <p:spPr>
          <a:xfrm>
            <a:off x="4803078" y="0"/>
            <a:ext cx="7386453" cy="6858000"/>
          </a:xfrm>
          <a:prstGeom prst="rect">
            <a:avLst/>
          </a:prstGeom>
        </p:spPr>
      </p:pic>
      <p:sp>
        <p:nvSpPr>
          <p:cNvPr id="7" name="Slide Number Placeholder 5">
            <a:extLst>
              <a:ext uri="{FF2B5EF4-FFF2-40B4-BE49-F238E27FC236}">
                <a16:creationId xmlns:a16="http://schemas.microsoft.com/office/drawing/2014/main" id="{F1047D61-A3C8-4917-B9CC-9D075BAE6F18}"/>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
        <p:nvSpPr>
          <p:cNvPr id="10" name="Rectangle 9">
            <a:extLst>
              <a:ext uri="{FF2B5EF4-FFF2-40B4-BE49-F238E27FC236}">
                <a16:creationId xmlns:a16="http://schemas.microsoft.com/office/drawing/2014/main" id="{4A8F3693-F065-4857-94BE-A5350663F1C7}"/>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74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rgbClr val="0C000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A6677A-AFE6-4D11-A7D6-DB1E8C0BCD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0287000" cy="6858000"/>
          </a:xfrm>
          <a:prstGeom prst="rect">
            <a:avLst/>
          </a:prstGeom>
        </p:spPr>
      </p:pic>
      <p:sp>
        <p:nvSpPr>
          <p:cNvPr id="11" name="Rectangle 10">
            <a:extLst>
              <a:ext uri="{FF2B5EF4-FFF2-40B4-BE49-F238E27FC236}">
                <a16:creationId xmlns:a16="http://schemas.microsoft.com/office/drawing/2014/main" id="{8FE0786B-B9CB-46B2-B8F1-200A1DA1D8D2}"/>
              </a:ext>
            </a:extLst>
          </p:cNvPr>
          <p:cNvSpPr/>
          <p:nvPr userDrawn="1"/>
        </p:nvSpPr>
        <p:spPr>
          <a:xfrm>
            <a:off x="967853" y="2405174"/>
            <a:ext cx="5486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6" name="Group 15">
            <a:extLst>
              <a:ext uri="{FF2B5EF4-FFF2-40B4-BE49-F238E27FC236}">
                <a16:creationId xmlns:a16="http://schemas.microsoft.com/office/drawing/2014/main" id="{342314C4-7BDD-43F0-BF29-8F380DFA28F1}"/>
              </a:ext>
            </a:extLst>
          </p:cNvPr>
          <p:cNvGrpSpPr/>
          <p:nvPr userDrawn="1"/>
        </p:nvGrpSpPr>
        <p:grpSpPr>
          <a:xfrm>
            <a:off x="5591698" y="-3"/>
            <a:ext cx="6600302" cy="6858003"/>
            <a:chOff x="5591698" y="-3"/>
            <a:chExt cx="6600302" cy="6858003"/>
          </a:xfrm>
        </p:grpSpPr>
        <p:sp>
          <p:nvSpPr>
            <p:cNvPr id="17" name="Rectangle 16">
              <a:extLst>
                <a:ext uri="{FF2B5EF4-FFF2-40B4-BE49-F238E27FC236}">
                  <a16:creationId xmlns:a16="http://schemas.microsoft.com/office/drawing/2014/main" id="{3F886752-141C-40ED-9FB2-EE669A6FCAE2}"/>
                </a:ext>
              </a:extLst>
            </p:cNvPr>
            <p:cNvSpPr/>
            <p:nvPr userDrawn="1"/>
          </p:nvSpPr>
          <p:spPr>
            <a:xfrm>
              <a:off x="5591698" y="0"/>
              <a:ext cx="4695302" cy="6858000"/>
            </a:xfrm>
            <a:prstGeom prst="rect">
              <a:avLst/>
            </a:prstGeom>
            <a:gradFill flip="none" rotWithShape="1">
              <a:gsLst>
                <a:gs pos="0">
                  <a:srgbClr val="0C000E">
                    <a:alpha val="0"/>
                  </a:srgbClr>
                </a:gs>
                <a:gs pos="100000">
                  <a:srgbClr val="0C000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B06C62-A663-4B30-B7D1-80A2FCDD2FD9}"/>
                </a:ext>
              </a:extLst>
            </p:cNvPr>
            <p:cNvSpPr/>
            <p:nvPr userDrawn="1"/>
          </p:nvSpPr>
          <p:spPr>
            <a:xfrm>
              <a:off x="10287000" y="-3"/>
              <a:ext cx="1905000" cy="6858001"/>
            </a:xfrm>
            <a:prstGeom prst="rect">
              <a:avLst/>
            </a:prstGeom>
            <a:solidFill>
              <a:srgbClr val="0C0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A picture containing black&#10;&#10;Description automatically generated">
            <a:extLst>
              <a:ext uri="{FF2B5EF4-FFF2-40B4-BE49-F238E27FC236}">
                <a16:creationId xmlns:a16="http://schemas.microsoft.com/office/drawing/2014/main" id="{53167D19-3DE3-4E11-93FC-8FD56F8C4A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05546" y="-6"/>
            <a:ext cx="7386453" cy="6858000"/>
          </a:xfrm>
          <a:prstGeom prst="rect">
            <a:avLst/>
          </a:prstGeom>
        </p:spPr>
      </p:pic>
      <p:sp>
        <p:nvSpPr>
          <p:cNvPr id="7" name="Text Placeholder 6">
            <a:extLst>
              <a:ext uri="{FF2B5EF4-FFF2-40B4-BE49-F238E27FC236}">
                <a16:creationId xmlns:a16="http://schemas.microsoft.com/office/drawing/2014/main" id="{B8F6991B-36B8-4CA8-8F9C-BB04D30F36F6}"/>
              </a:ext>
            </a:extLst>
          </p:cNvPr>
          <p:cNvSpPr>
            <a:spLocks noGrp="1"/>
          </p:cNvSpPr>
          <p:nvPr>
            <p:ph type="body" sz="quarter" idx="11" hasCustomPrompt="1"/>
          </p:nvPr>
        </p:nvSpPr>
        <p:spPr>
          <a:xfrm>
            <a:off x="967852" y="1513415"/>
            <a:ext cx="8043801" cy="1157287"/>
          </a:xfrm>
        </p:spPr>
        <p:txBody>
          <a:bodyPr vert="horz" lIns="0" tIns="0" rIns="0" bIns="0" rtlCol="0" anchor="ctr">
            <a:noAutofit/>
          </a:bodyPr>
          <a:lstStyle>
            <a:lvl1pPr>
              <a:defRPr lang="en-US" sz="3600" b="1" smtClean="0">
                <a:solidFill>
                  <a:schemeClr val="bg1"/>
                </a:solidFill>
                <a:latin typeface="+mj-lt"/>
                <a:ea typeface="+mj-ea"/>
                <a:cs typeface="+mj-cs"/>
              </a:defRPr>
            </a:lvl1pPr>
            <a:lvl2pPr>
              <a:defRPr lang="en-US" sz="1800" smtClean="0"/>
            </a:lvl2pPr>
            <a:lvl3pPr>
              <a:defRPr lang="en-US" sz="1800" smtClean="0"/>
            </a:lvl3pPr>
            <a:lvl4pPr>
              <a:defRPr lang="en-US" sz="1800" smtClean="0"/>
            </a:lvl4pPr>
            <a:lvl5pPr>
              <a:defRPr lang="en-US" sz="1800"/>
            </a:lvl5pPr>
          </a:lstStyle>
          <a:p>
            <a:pPr marL="0" lvl="0">
              <a:spcBef>
                <a:spcPct val="0"/>
              </a:spcBef>
              <a:buNone/>
            </a:pPr>
            <a:r>
              <a:rPr lang="en-US" dirty="0"/>
              <a:t>Thank you</a:t>
            </a:r>
          </a:p>
        </p:txBody>
      </p:sp>
    </p:spTree>
    <p:extLst>
      <p:ext uri="{BB962C8B-B14F-4D97-AF65-F5344CB8AC3E}">
        <p14:creationId xmlns:p14="http://schemas.microsoft.com/office/powerpoint/2010/main" val="49246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imple)">
    <p:bg>
      <p:bgPr>
        <a:gradFill>
          <a:gsLst>
            <a:gs pos="100000">
              <a:schemeClr val="accent3"/>
            </a:gs>
            <a:gs pos="0">
              <a:schemeClr val="bg2"/>
            </a:gs>
            <a:gs pos="64000">
              <a:schemeClr val="accent1"/>
            </a:gs>
          </a:gsLst>
          <a:lin ang="2700000" scaled="1"/>
        </a:gradFill>
        <a:effectLst/>
      </p:bgPr>
    </p:bg>
    <p:spTree>
      <p:nvGrpSpPr>
        <p:cNvPr id="1" name=""/>
        <p:cNvGrpSpPr/>
        <p:nvPr/>
      </p:nvGrpSpPr>
      <p:grpSpPr>
        <a:xfrm>
          <a:off x="0" y="0"/>
          <a:ext cx="0" cy="0"/>
          <a:chOff x="0" y="0"/>
          <a:chExt cx="0" cy="0"/>
        </a:xfrm>
      </p:grpSpPr>
      <p:pic>
        <p:nvPicPr>
          <p:cNvPr id="6" name="Picture 5" descr="A picture containing black&#10;&#10;Description automatically generated">
            <a:extLst>
              <a:ext uri="{FF2B5EF4-FFF2-40B4-BE49-F238E27FC236}">
                <a16:creationId xmlns:a16="http://schemas.microsoft.com/office/drawing/2014/main" id="{94921EED-D9C1-4C33-8B0C-922E8408E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13" r="14320" b="418"/>
          <a:stretch/>
        </p:blipFill>
        <p:spPr>
          <a:xfrm>
            <a:off x="4803078" y="0"/>
            <a:ext cx="7386453" cy="6858000"/>
          </a:xfrm>
          <a:prstGeom prst="rect">
            <a:avLst/>
          </a:prstGeom>
        </p:spPr>
      </p:pic>
      <p:sp>
        <p:nvSpPr>
          <p:cNvPr id="7" name="TextBox 6">
            <a:extLst>
              <a:ext uri="{FF2B5EF4-FFF2-40B4-BE49-F238E27FC236}">
                <a16:creationId xmlns:a16="http://schemas.microsoft.com/office/drawing/2014/main" id="{4EF59BE7-CC00-4BDE-BCCB-E2C66742F240}"/>
              </a:ext>
            </a:extLst>
          </p:cNvPr>
          <p:cNvSpPr txBox="1"/>
          <p:nvPr userDrawn="1"/>
        </p:nvSpPr>
        <p:spPr>
          <a:xfrm>
            <a:off x="967853" y="1513951"/>
            <a:ext cx="7248099" cy="1156751"/>
          </a:xfrm>
          <a:prstGeom prst="rect">
            <a:avLst/>
          </a:prstGeom>
        </p:spPr>
        <p:txBody>
          <a:bodyPr vert="horz" lIns="0" tIns="0" rIns="0" bIns="0" rtlCol="0" anchor="ctr">
            <a:noAutofit/>
          </a:bodyPr>
          <a:lstStyle>
            <a:defPPr>
              <a:defRPr lang="en-US"/>
            </a:defPPr>
            <a:lvl1pPr>
              <a:lnSpc>
                <a:spcPct val="90000"/>
              </a:lnSpc>
              <a:spcBef>
                <a:spcPct val="0"/>
              </a:spcBef>
              <a:buNone/>
              <a:defRPr sz="4000" b="1">
                <a:solidFill>
                  <a:schemeClr val="bg1"/>
                </a:solidFill>
                <a:latin typeface="+mj-lt"/>
                <a:ea typeface="+mj-ea"/>
                <a:cs typeface="+mj-cs"/>
              </a:defRPr>
            </a:lvl1pPr>
          </a:lstStyle>
          <a:p>
            <a:r>
              <a:rPr lang="en-US" sz="3600" dirty="0"/>
              <a:t>Thank you</a:t>
            </a:r>
          </a:p>
        </p:txBody>
      </p:sp>
      <p:sp>
        <p:nvSpPr>
          <p:cNvPr id="10" name="Rectangle 9">
            <a:extLst>
              <a:ext uri="{FF2B5EF4-FFF2-40B4-BE49-F238E27FC236}">
                <a16:creationId xmlns:a16="http://schemas.microsoft.com/office/drawing/2014/main" id="{290F691D-E7A2-4464-BA66-C28D2CF47F33}"/>
              </a:ext>
            </a:extLst>
          </p:cNvPr>
          <p:cNvSpPr/>
          <p:nvPr userDrawn="1"/>
        </p:nvSpPr>
        <p:spPr>
          <a:xfrm>
            <a:off x="985271" y="2405174"/>
            <a:ext cx="54864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Slide Number Placeholder 5">
            <a:extLst>
              <a:ext uri="{FF2B5EF4-FFF2-40B4-BE49-F238E27FC236}">
                <a16:creationId xmlns:a16="http://schemas.microsoft.com/office/drawing/2014/main" id="{C94CB8D8-5245-41AE-878D-DEC4E7B4ACC1}"/>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bg1"/>
                </a:solidFill>
              </a:defRPr>
            </a:lvl1pPr>
          </a:lstStyle>
          <a:p>
            <a:fld id="{F58B522F-7218-4DD2-9A79-8098A090879F}" type="slidenum">
              <a:rPr lang="en-US" smtClean="0"/>
              <a:pPr/>
              <a:t>‹#›</a:t>
            </a:fld>
            <a:endParaRPr lang="en-US" dirty="0"/>
          </a:p>
        </p:txBody>
      </p:sp>
    </p:spTree>
    <p:extLst>
      <p:ext uri="{BB962C8B-B14F-4D97-AF65-F5344CB8AC3E}">
        <p14:creationId xmlns:p14="http://schemas.microsoft.com/office/powerpoint/2010/main" val="2741163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78A254-C216-4DDB-B344-FEFABDECBEF3}"/>
              </a:ext>
            </a:extLst>
          </p:cNvPr>
          <p:cNvSpPr/>
          <p:nvPr userDrawn="1"/>
        </p:nvSpPr>
        <p:spPr>
          <a:xfrm>
            <a:off x="0" y="-1"/>
            <a:ext cx="12192000" cy="5838826"/>
          </a:xfrm>
          <a:prstGeom prst="rect">
            <a:avLst/>
          </a:prstGeom>
          <a:gradFill flip="none" rotWithShape="1">
            <a:gsLst>
              <a:gs pos="0">
                <a:schemeClr val="tx2"/>
              </a:gs>
              <a:gs pos="95495">
                <a:schemeClr val="accent2"/>
              </a:gs>
              <a:gs pos="47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
            <a:extLst>
              <a:ext uri="{FF2B5EF4-FFF2-40B4-BE49-F238E27FC236}">
                <a16:creationId xmlns:a16="http://schemas.microsoft.com/office/drawing/2014/main" id="{5312A594-AAE1-4AEE-86A6-66116FB4F60F}"/>
              </a:ext>
            </a:extLst>
          </p:cNvPr>
          <p:cNvSpPr txBox="1">
            <a:spLocks/>
          </p:cNvSpPr>
          <p:nvPr userDrawn="1"/>
        </p:nvSpPr>
        <p:spPr>
          <a:xfrm>
            <a:off x="668382" y="1709749"/>
            <a:ext cx="3382504" cy="681564"/>
          </a:xfrm>
          <a:prstGeom prst="rect">
            <a:avLst/>
          </a:prstGeom>
        </p:spPr>
        <p:txBody>
          <a:bodyPr lIns="0" tIns="0" rIns="0" bIns="0" anchor="t"/>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4400" dirty="0">
                <a:solidFill>
                  <a:schemeClr val="bg1"/>
                </a:solidFill>
              </a:rPr>
              <a:t>Contact Us</a:t>
            </a:r>
          </a:p>
        </p:txBody>
      </p:sp>
      <p:sp>
        <p:nvSpPr>
          <p:cNvPr id="21" name="Picture Placeholder 22">
            <a:extLst>
              <a:ext uri="{FF2B5EF4-FFF2-40B4-BE49-F238E27FC236}">
                <a16:creationId xmlns:a16="http://schemas.microsoft.com/office/drawing/2014/main" id="{39733E00-87EE-49F2-B2D7-9EEDBAA65DCD}"/>
              </a:ext>
            </a:extLst>
          </p:cNvPr>
          <p:cNvSpPr>
            <a:spLocks noGrp="1"/>
          </p:cNvSpPr>
          <p:nvPr>
            <p:ph type="pic" sz="quarter" idx="11"/>
          </p:nvPr>
        </p:nvSpPr>
        <p:spPr>
          <a:xfrm>
            <a:off x="640380" y="2850054"/>
            <a:ext cx="1445980" cy="1445980"/>
          </a:xfrm>
          <a:prstGeom prst="flowChartConnector">
            <a:avLst/>
          </a:prstGeom>
        </p:spPr>
        <p:txBody>
          <a:bodyPr/>
          <a:lstStyle>
            <a:lvl1pPr marL="0" indent="0">
              <a:buNone/>
              <a:defRPr>
                <a:solidFill>
                  <a:schemeClr val="bg1"/>
                </a:solidFill>
              </a:defRPr>
            </a:lvl1pPr>
          </a:lstStyle>
          <a:p>
            <a:endParaRPr lang="en-IN" dirty="0"/>
          </a:p>
        </p:txBody>
      </p:sp>
      <p:sp>
        <p:nvSpPr>
          <p:cNvPr id="22" name="Text Placeholder 24">
            <a:extLst>
              <a:ext uri="{FF2B5EF4-FFF2-40B4-BE49-F238E27FC236}">
                <a16:creationId xmlns:a16="http://schemas.microsoft.com/office/drawing/2014/main" id="{2C538FC1-86AE-49A0-A46C-6FB61DB65C12}"/>
              </a:ext>
            </a:extLst>
          </p:cNvPr>
          <p:cNvSpPr>
            <a:spLocks noGrp="1"/>
          </p:cNvSpPr>
          <p:nvPr>
            <p:ph type="body" sz="quarter" idx="12"/>
          </p:nvPr>
        </p:nvSpPr>
        <p:spPr>
          <a:xfrm>
            <a:off x="2302534" y="2985430"/>
            <a:ext cx="3622016" cy="311989"/>
          </a:xfrm>
        </p:spPr>
        <p:txBody>
          <a:bodyPr lIns="0" tIns="0" rIns="0" bIns="0"/>
          <a:lstStyle>
            <a:lvl1pPr marL="0" indent="0" algn="l">
              <a:buNone/>
              <a:defRPr b="1">
                <a:solidFill>
                  <a:schemeClr val="bg1"/>
                </a:solidFill>
              </a:defRPr>
            </a:lvl1pPr>
          </a:lstStyle>
          <a:p>
            <a:pPr lvl="0"/>
            <a:r>
              <a:rPr lang="en-US" dirty="0"/>
              <a:t>Click to edit Master text styles</a:t>
            </a:r>
          </a:p>
        </p:txBody>
      </p:sp>
      <p:sp>
        <p:nvSpPr>
          <p:cNvPr id="33" name="TextBox 32">
            <a:extLst>
              <a:ext uri="{FF2B5EF4-FFF2-40B4-BE49-F238E27FC236}">
                <a16:creationId xmlns:a16="http://schemas.microsoft.com/office/drawing/2014/main" id="{385DA55E-1BE1-4ECC-B4CB-A700CC935EE9}"/>
              </a:ext>
            </a:extLst>
          </p:cNvPr>
          <p:cNvSpPr txBox="1"/>
          <p:nvPr/>
        </p:nvSpPr>
        <p:spPr>
          <a:xfrm>
            <a:off x="2505931" y="5130860"/>
            <a:ext cx="2505203" cy="307777"/>
          </a:xfrm>
          <a:prstGeom prst="rect">
            <a:avLst/>
          </a:prstGeom>
          <a:noFill/>
        </p:spPr>
        <p:txBody>
          <a:bodyPr wrap="square" rtlCol="0" anchor="ctr">
            <a:spAutoFit/>
          </a:bodyPr>
          <a:lstStyle/>
          <a:p>
            <a:pPr algn="l"/>
            <a:r>
              <a:rPr lang="en-US" sz="1400" dirty="0">
                <a:solidFill>
                  <a:schemeClr val="bg1"/>
                </a:solidFill>
              </a:rPr>
              <a:t>alignedautomation.com</a:t>
            </a:r>
          </a:p>
        </p:txBody>
      </p:sp>
      <p:sp>
        <p:nvSpPr>
          <p:cNvPr id="30" name="TextBox 29">
            <a:extLst>
              <a:ext uri="{FF2B5EF4-FFF2-40B4-BE49-F238E27FC236}">
                <a16:creationId xmlns:a16="http://schemas.microsoft.com/office/drawing/2014/main" id="{4A740D7A-0438-47CA-A91F-8EEB9DECE156}"/>
              </a:ext>
            </a:extLst>
          </p:cNvPr>
          <p:cNvSpPr txBox="1"/>
          <p:nvPr/>
        </p:nvSpPr>
        <p:spPr>
          <a:xfrm>
            <a:off x="5287482" y="5130860"/>
            <a:ext cx="2780193" cy="307777"/>
          </a:xfrm>
          <a:prstGeom prst="rect">
            <a:avLst/>
          </a:prstGeom>
          <a:noFill/>
        </p:spPr>
        <p:txBody>
          <a:bodyPr wrap="square" rtlCol="0" anchor="ctr">
            <a:spAutoFit/>
          </a:bodyPr>
          <a:lstStyle/>
          <a:p>
            <a:pPr algn="l"/>
            <a:r>
              <a:rPr lang="en-US" sz="1400" dirty="0">
                <a:solidFill>
                  <a:schemeClr val="bg1"/>
                </a:solidFill>
              </a:rPr>
              <a:t>hello@alignedautomation.com</a:t>
            </a:r>
          </a:p>
        </p:txBody>
      </p:sp>
      <p:sp>
        <p:nvSpPr>
          <p:cNvPr id="28" name="TextBox 27">
            <a:extLst>
              <a:ext uri="{FF2B5EF4-FFF2-40B4-BE49-F238E27FC236}">
                <a16:creationId xmlns:a16="http://schemas.microsoft.com/office/drawing/2014/main" id="{AD1E8CCD-8E9F-4387-B45C-2A121B75EC25}"/>
              </a:ext>
            </a:extLst>
          </p:cNvPr>
          <p:cNvSpPr txBox="1"/>
          <p:nvPr/>
        </p:nvSpPr>
        <p:spPr>
          <a:xfrm>
            <a:off x="8513931" y="5130860"/>
            <a:ext cx="2630319" cy="307777"/>
          </a:xfrm>
          <a:prstGeom prst="rect">
            <a:avLst/>
          </a:prstGeom>
          <a:noFill/>
        </p:spPr>
        <p:txBody>
          <a:bodyPr wrap="square" rtlCol="0" anchor="ctr">
            <a:spAutoFit/>
          </a:bodyPr>
          <a:lstStyle/>
          <a:p>
            <a:pPr algn="l"/>
            <a:r>
              <a:rPr lang="en-US" sz="1400" dirty="0">
                <a:solidFill>
                  <a:schemeClr val="bg1"/>
                </a:solidFill>
              </a:rPr>
              <a:t>@alignedautomation.com</a:t>
            </a:r>
          </a:p>
        </p:txBody>
      </p:sp>
      <p:sp>
        <p:nvSpPr>
          <p:cNvPr id="34" name="Text Placeholder 24">
            <a:extLst>
              <a:ext uri="{FF2B5EF4-FFF2-40B4-BE49-F238E27FC236}">
                <a16:creationId xmlns:a16="http://schemas.microsoft.com/office/drawing/2014/main" id="{1931DA12-BFEA-46C1-A594-4A4081B1FDE8}"/>
              </a:ext>
            </a:extLst>
          </p:cNvPr>
          <p:cNvSpPr>
            <a:spLocks noGrp="1"/>
          </p:cNvSpPr>
          <p:nvPr userDrawn="1">
            <p:ph type="body" sz="quarter" idx="13"/>
          </p:nvPr>
        </p:nvSpPr>
        <p:spPr>
          <a:xfrm>
            <a:off x="2302534" y="3304199"/>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pic>
        <p:nvPicPr>
          <p:cNvPr id="6" name="Graphic 5">
            <a:extLst>
              <a:ext uri="{FF2B5EF4-FFF2-40B4-BE49-F238E27FC236}">
                <a16:creationId xmlns:a16="http://schemas.microsoft.com/office/drawing/2014/main" id="{32A9730D-B8A5-490A-A50D-DCD46D4B72A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6859" y="5188864"/>
            <a:ext cx="210819" cy="210819"/>
          </a:xfrm>
          <a:prstGeom prst="rect">
            <a:avLst/>
          </a:prstGeom>
        </p:spPr>
      </p:pic>
      <p:pic>
        <p:nvPicPr>
          <p:cNvPr id="8" name="Graphic 7">
            <a:extLst>
              <a:ext uri="{FF2B5EF4-FFF2-40B4-BE49-F238E27FC236}">
                <a16:creationId xmlns:a16="http://schemas.microsoft.com/office/drawing/2014/main" id="{D5FD0B77-B584-4CAE-A5F0-82881688E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2534" y="5176089"/>
            <a:ext cx="217319" cy="217319"/>
          </a:xfrm>
          <a:prstGeom prst="rect">
            <a:avLst/>
          </a:prstGeom>
        </p:spPr>
      </p:pic>
      <p:pic>
        <p:nvPicPr>
          <p:cNvPr id="10" name="Graphic 9">
            <a:extLst>
              <a:ext uri="{FF2B5EF4-FFF2-40B4-BE49-F238E27FC236}">
                <a16:creationId xmlns:a16="http://schemas.microsoft.com/office/drawing/2014/main" id="{2D612A56-5B02-4E6A-9311-C1B1564C340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6803" y="5193308"/>
            <a:ext cx="182880" cy="182880"/>
          </a:xfrm>
          <a:prstGeom prst="rect">
            <a:avLst/>
          </a:prstGeom>
        </p:spPr>
      </p:pic>
      <p:pic>
        <p:nvPicPr>
          <p:cNvPr id="16" name="Picture 15">
            <a:extLst>
              <a:ext uri="{FF2B5EF4-FFF2-40B4-BE49-F238E27FC236}">
                <a16:creationId xmlns:a16="http://schemas.microsoft.com/office/drawing/2014/main" id="{F07675E1-5AE1-4DE7-BD8B-3DC7F9C8913D}"/>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68382" y="1132047"/>
            <a:ext cx="1389976" cy="452642"/>
          </a:xfrm>
          <a:prstGeom prst="rect">
            <a:avLst/>
          </a:prstGeom>
        </p:spPr>
      </p:pic>
      <p:sp>
        <p:nvSpPr>
          <p:cNvPr id="15" name="Text Placeholder 24">
            <a:extLst>
              <a:ext uri="{FF2B5EF4-FFF2-40B4-BE49-F238E27FC236}">
                <a16:creationId xmlns:a16="http://schemas.microsoft.com/office/drawing/2014/main" id="{111017F8-9E76-484F-9B37-18F108685537}"/>
              </a:ext>
            </a:extLst>
          </p:cNvPr>
          <p:cNvSpPr>
            <a:spLocks noGrp="1"/>
          </p:cNvSpPr>
          <p:nvPr>
            <p:ph type="body" sz="quarter" idx="14"/>
          </p:nvPr>
        </p:nvSpPr>
        <p:spPr>
          <a:xfrm>
            <a:off x="2302533" y="3577078"/>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51B095EE-ACD9-41E2-BBD6-69B96C5B0E58}"/>
              </a:ext>
            </a:extLst>
          </p:cNvPr>
          <p:cNvCxnSpPr>
            <a:cxnSpLocks/>
          </p:cNvCxnSpPr>
          <p:nvPr userDrawn="1"/>
        </p:nvCxnSpPr>
        <p:spPr>
          <a:xfrm flipH="1">
            <a:off x="2305906" y="4752724"/>
            <a:ext cx="9514619"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4">
            <a:extLst>
              <a:ext uri="{FF2B5EF4-FFF2-40B4-BE49-F238E27FC236}">
                <a16:creationId xmlns:a16="http://schemas.microsoft.com/office/drawing/2014/main" id="{FEED8670-DFF4-41A8-A8B9-F83F8772F0FA}"/>
              </a:ext>
            </a:extLst>
          </p:cNvPr>
          <p:cNvSpPr>
            <a:spLocks noGrp="1"/>
          </p:cNvSpPr>
          <p:nvPr>
            <p:ph type="body" sz="quarter" idx="15"/>
          </p:nvPr>
        </p:nvSpPr>
        <p:spPr>
          <a:xfrm>
            <a:off x="2302533" y="3852862"/>
            <a:ext cx="3622016" cy="268845"/>
          </a:xfrm>
        </p:spPr>
        <p:txBody>
          <a:bodyPr lIns="0" tIns="0" rIns="0" bIns="0">
            <a:normAutofit/>
          </a:bodyPr>
          <a:lstStyle>
            <a:lvl1pPr marL="0" indent="0" algn="l">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44503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4.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8E91712-28F5-40B4-831E-09511448ABEF}"/>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TextBox 6">
            <a:extLst>
              <a:ext uri="{FF2B5EF4-FFF2-40B4-BE49-F238E27FC236}">
                <a16:creationId xmlns:a16="http://schemas.microsoft.com/office/drawing/2014/main" id="{47D1934C-1F51-4F35-B265-449594AC0099}"/>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8" name="Rectangle 7">
            <a:extLst>
              <a:ext uri="{FF2B5EF4-FFF2-40B4-BE49-F238E27FC236}">
                <a16:creationId xmlns:a16="http://schemas.microsoft.com/office/drawing/2014/main" id="{7F45EE59-B387-4E25-B7C9-DD218F80B15D}"/>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639615"/>
      </p:ext>
    </p:extLst>
  </p:cSld>
  <p:clrMap bg1="lt1" tx1="dk1" bg2="lt2" tx2="dk2" accent1="accent1" accent2="accent2" accent3="accent3" accent4="accent4" accent5="accent5" accent6="accent6" hlink="hlink" folHlink="folHlink"/>
  <p:sldLayoutIdLst>
    <p:sldLayoutId id="2147483813" r:id="rId1"/>
    <p:sldLayoutId id="2147483814" r:id="rId2"/>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7" name="Slide Number Placeholder 5">
            <a:extLst>
              <a:ext uri="{FF2B5EF4-FFF2-40B4-BE49-F238E27FC236}">
                <a16:creationId xmlns:a16="http://schemas.microsoft.com/office/drawing/2014/main" id="{82A64BBF-F7EC-4857-A0A1-5201F3521F20}"/>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8" name="Rectangle 7">
            <a:extLst>
              <a:ext uri="{FF2B5EF4-FFF2-40B4-BE49-F238E27FC236}">
                <a16:creationId xmlns:a16="http://schemas.microsoft.com/office/drawing/2014/main" id="{941C02CC-1100-429D-B627-214C95D83846}"/>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78353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74" r:id="rId4"/>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9" name="TextBox 8">
            <a:extLst>
              <a:ext uri="{FF2B5EF4-FFF2-40B4-BE49-F238E27FC236}">
                <a16:creationId xmlns:a16="http://schemas.microsoft.com/office/drawing/2014/main" id="{A0766BD1-0E06-47C4-999C-BC2E4DFA7A53}"/>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10" name="Slide Number Placeholder 5">
            <a:extLst>
              <a:ext uri="{FF2B5EF4-FFF2-40B4-BE49-F238E27FC236}">
                <a16:creationId xmlns:a16="http://schemas.microsoft.com/office/drawing/2014/main" id="{03D05DF9-42BF-49AA-9682-D52FCCD85334}"/>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8" name="Rectangle 7">
            <a:extLst>
              <a:ext uri="{FF2B5EF4-FFF2-40B4-BE49-F238E27FC236}">
                <a16:creationId xmlns:a16="http://schemas.microsoft.com/office/drawing/2014/main" id="{FA460765-9FB9-4D63-A287-AA65AF1E61D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500499"/>
      </p:ext>
    </p:extLst>
  </p:cSld>
  <p:clrMap bg1="lt1" tx1="dk1" bg2="lt2" tx2="dk2" accent1="accent1" accent2="accent2" accent3="accent3" accent4="accent4" accent5="accent5" accent6="accent6" hlink="hlink" folHlink="folHlink"/>
  <p:sldLayoutIdLst>
    <p:sldLayoutId id="2147483936" r:id="rId1"/>
    <p:sldLayoutId id="2147483940" r:id="rId2"/>
    <p:sldLayoutId id="2147483943" r:id="rId3"/>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3373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9" name="Slide Number Placeholder 5">
            <a:extLst>
              <a:ext uri="{FF2B5EF4-FFF2-40B4-BE49-F238E27FC236}">
                <a16:creationId xmlns:a16="http://schemas.microsoft.com/office/drawing/2014/main" id="{318C6A0E-ED51-47AA-BB42-1839C1CC8C12}"/>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0" name="TextBox 9">
            <a:extLst>
              <a:ext uri="{FF2B5EF4-FFF2-40B4-BE49-F238E27FC236}">
                <a16:creationId xmlns:a16="http://schemas.microsoft.com/office/drawing/2014/main" id="{4B33E54F-111C-4B37-8BD8-2E642E2DD9E2}"/>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8" name="Rectangle 7">
            <a:extLst>
              <a:ext uri="{FF2B5EF4-FFF2-40B4-BE49-F238E27FC236}">
                <a16:creationId xmlns:a16="http://schemas.microsoft.com/office/drawing/2014/main" id="{D1E698CD-110C-475E-8319-7D3EC1FE4160}"/>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200992"/>
      </p:ext>
    </p:extLst>
  </p:cSld>
  <p:clrMap bg1="lt1" tx1="dk1" bg2="lt2" tx2="dk2" accent1="accent1" accent2="accent2" accent3="accent3" accent4="accent4" accent5="accent5" accent6="accent6" hlink="hlink" folHlink="folHlink"/>
  <p:sldLayoutIdLst>
    <p:sldLayoutId id="2147483920" r:id="rId1"/>
    <p:sldLayoutId id="2147483939" r:id="rId2"/>
    <p:sldLayoutId id="2147483938" r:id="rId3"/>
    <p:sldLayoutId id="2147483915" r:id="rId4"/>
    <p:sldLayoutId id="2147483916" r:id="rId5"/>
    <p:sldLayoutId id="2147483917" r:id="rId6"/>
    <p:sldLayoutId id="2147483933" r:id="rId7"/>
    <p:sldLayoutId id="2147483934" r:id="rId8"/>
    <p:sldLayoutId id="2147483935" r:id="rId9"/>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DFD60-48B5-4E06-BBF4-394DD7B7E415}"/>
              </a:ext>
            </a:extLst>
          </p:cNvPr>
          <p:cNvSpPr>
            <a:spLocks noGrp="1"/>
          </p:cNvSpPr>
          <p:nvPr>
            <p:ph type="title"/>
          </p:nvPr>
        </p:nvSpPr>
        <p:spPr>
          <a:xfrm>
            <a:off x="388189" y="463527"/>
            <a:ext cx="11430000" cy="514769"/>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596D940-3859-4164-BAF9-76D34C216577}"/>
              </a:ext>
            </a:extLst>
          </p:cNvPr>
          <p:cNvSpPr>
            <a:spLocks noGrp="1"/>
          </p:cNvSpPr>
          <p:nvPr>
            <p:ph type="body" idx="1"/>
          </p:nvPr>
        </p:nvSpPr>
        <p:spPr>
          <a:xfrm>
            <a:off x="388189" y="1167064"/>
            <a:ext cx="11429999" cy="522740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Shape&#10;&#10;Description automatically generated">
            <a:extLst>
              <a:ext uri="{FF2B5EF4-FFF2-40B4-BE49-F238E27FC236}">
                <a16:creationId xmlns:a16="http://schemas.microsoft.com/office/drawing/2014/main" id="{5FCA3EB8-4E5D-4E83-B274-C54F46FEBBE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586103" y="339538"/>
            <a:ext cx="271527" cy="235323"/>
          </a:xfrm>
          <a:prstGeom prst="rect">
            <a:avLst/>
          </a:prstGeom>
        </p:spPr>
      </p:pic>
      <p:sp>
        <p:nvSpPr>
          <p:cNvPr id="13" name="Slide Number Placeholder 5">
            <a:extLst>
              <a:ext uri="{FF2B5EF4-FFF2-40B4-BE49-F238E27FC236}">
                <a16:creationId xmlns:a16="http://schemas.microsoft.com/office/drawing/2014/main" id="{C33DFB51-A6BA-4130-8C53-2583C67A3619}"/>
              </a:ext>
            </a:extLst>
          </p:cNvPr>
          <p:cNvSpPr>
            <a:spLocks noGrp="1"/>
          </p:cNvSpPr>
          <p:nvPr>
            <p:ph type="sldNum" sz="quarter" idx="4"/>
          </p:nvPr>
        </p:nvSpPr>
        <p:spPr>
          <a:xfrm>
            <a:off x="11443063" y="6461763"/>
            <a:ext cx="377463" cy="272999"/>
          </a:xfrm>
          <a:prstGeom prst="rect">
            <a:avLst/>
          </a:prstGeom>
        </p:spPr>
        <p:txBody>
          <a:bodyPr vert="horz" lIns="0" tIns="0" rIns="0" bIns="0" rtlCol="0" anchor="ctr" anchorCtr="0"/>
          <a:lstStyle>
            <a:lvl1pPr algn="r">
              <a:defRPr sz="1000">
                <a:solidFill>
                  <a:schemeClr val="tx1">
                    <a:tint val="75000"/>
                  </a:schemeClr>
                </a:solidFill>
              </a:defRPr>
            </a:lvl1pPr>
          </a:lstStyle>
          <a:p>
            <a:fld id="{F58B522F-7218-4DD2-9A79-8098A090879F}" type="slidenum">
              <a:rPr lang="en-US" smtClean="0"/>
              <a:pPr/>
              <a:t>‹#›</a:t>
            </a:fld>
            <a:endParaRPr lang="en-US" dirty="0"/>
          </a:p>
        </p:txBody>
      </p:sp>
      <p:sp>
        <p:nvSpPr>
          <p:cNvPr id="14" name="TextBox 13">
            <a:extLst>
              <a:ext uri="{FF2B5EF4-FFF2-40B4-BE49-F238E27FC236}">
                <a16:creationId xmlns:a16="http://schemas.microsoft.com/office/drawing/2014/main" id="{1082C10D-4C40-4779-A4D6-C87577E5E458}"/>
              </a:ext>
            </a:extLst>
          </p:cNvPr>
          <p:cNvSpPr txBox="1"/>
          <p:nvPr userDrawn="1"/>
        </p:nvSpPr>
        <p:spPr>
          <a:xfrm>
            <a:off x="6434378" y="6530625"/>
            <a:ext cx="5008685" cy="130805"/>
          </a:xfrm>
          <a:prstGeom prst="rect">
            <a:avLst/>
          </a:prstGeom>
          <a:noFill/>
        </p:spPr>
        <p:txBody>
          <a:bodyPr wrap="square" lIns="0" tIns="0" rIns="0" bIns="0" rtlCol="0">
            <a:spAutoFit/>
          </a:bodyPr>
          <a:lstStyle/>
          <a:p>
            <a:pPr algn="r"/>
            <a:r>
              <a:rPr lang="en-US" sz="850" dirty="0">
                <a:solidFill>
                  <a:schemeClr val="bg1">
                    <a:lumMod val="65000"/>
                  </a:schemeClr>
                </a:solidFill>
              </a:rPr>
              <a:t>© Aligned Automation | Confidential &amp; Proprietary</a:t>
            </a:r>
          </a:p>
        </p:txBody>
      </p:sp>
      <p:sp>
        <p:nvSpPr>
          <p:cNvPr id="9" name="Rectangle 8">
            <a:extLst>
              <a:ext uri="{FF2B5EF4-FFF2-40B4-BE49-F238E27FC236}">
                <a16:creationId xmlns:a16="http://schemas.microsoft.com/office/drawing/2014/main" id="{CB97997C-D1ED-479E-9E18-5B392C2B37C5}"/>
              </a:ext>
            </a:extLst>
          </p:cNvPr>
          <p:cNvSpPr/>
          <p:nvPr userDrawn="1"/>
        </p:nvSpPr>
        <p:spPr>
          <a:xfrm>
            <a:off x="0" y="6803136"/>
            <a:ext cx="12192000" cy="54864"/>
          </a:xfrm>
          <a:prstGeom prst="rect">
            <a:avLst/>
          </a:prstGeom>
          <a:gradFill>
            <a:gsLst>
              <a:gs pos="100000">
                <a:schemeClr val="accent6"/>
              </a:gs>
              <a:gs pos="21000">
                <a:schemeClr val="accent3"/>
              </a:gs>
              <a:gs pos="78000">
                <a:schemeClr val="accent2"/>
              </a:gs>
              <a:gs pos="0">
                <a:schemeClr val="bg2"/>
              </a:gs>
            </a:gsLst>
            <a:lin ang="21000000" scaled="0"/>
          </a:gradFill>
          <a:ln w="3142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77946"/>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77" r:id="rId4"/>
    <p:sldLayoutId id="2147483881" r:id="rId5"/>
    <p:sldLayoutId id="2147483882" r:id="rId6"/>
    <p:sldLayoutId id="2147483930" r:id="rId7"/>
    <p:sldLayoutId id="2147483937" r:id="rId8"/>
    <p:sldLayoutId id="2147483884" r:id="rId9"/>
    <p:sldLayoutId id="2147483889" r:id="rId10"/>
    <p:sldLayoutId id="2147483890" r:id="rId11"/>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40" userDrawn="1">
          <p15:clr>
            <a:srgbClr val="F26B43"/>
          </p15:clr>
        </p15:guide>
        <p15:guide id="3" pos="7446" userDrawn="1">
          <p15:clr>
            <a:srgbClr val="F26B43"/>
          </p15:clr>
        </p15:guide>
        <p15:guide id="4" orient="horz" pos="456" userDrawn="1">
          <p15:clr>
            <a:srgbClr val="F26B43"/>
          </p15:clr>
        </p15:guide>
        <p15:guide id="5" orient="horz" pos="288" userDrawn="1">
          <p15:clr>
            <a:srgbClr val="F26B43"/>
          </p15:clr>
        </p15:guide>
        <p15:guide id="6" orient="horz" pos="4032" userDrawn="1">
          <p15:clr>
            <a:srgbClr val="F26B43"/>
          </p15:clr>
        </p15:guide>
        <p15:guide id="7" pos="432" userDrawn="1">
          <p15:clr>
            <a:srgbClr val="F26B43"/>
          </p15:clr>
        </p15:guide>
        <p15:guide id="8" orient="horz" pos="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979DF5-37A8-4B1F-BC83-251D72A00D77}"/>
              </a:ext>
            </a:extLst>
          </p:cNvPr>
          <p:cNvSpPr>
            <a:spLocks noGrp="1"/>
          </p:cNvSpPr>
          <p:nvPr>
            <p:ph type="sldNum" sz="quarter" idx="12"/>
          </p:nvPr>
        </p:nvSpPr>
        <p:spPr/>
        <p:txBody>
          <a:bodyPr/>
          <a:lstStyle/>
          <a:p>
            <a:fld id="{F58B522F-7218-4DD2-9A79-8098A090879F}" type="slidenum">
              <a:rPr lang="en-US" smtClean="0"/>
              <a:t>1</a:t>
            </a:fld>
            <a:endParaRPr lang="en-US" dirty="0"/>
          </a:p>
        </p:txBody>
      </p:sp>
      <p:pic>
        <p:nvPicPr>
          <p:cNvPr id="13" name="Picture Placeholder 12" descr="A picture containing factory, building, outdoor, light&#10;&#10;Description automatically generated">
            <a:extLst>
              <a:ext uri="{FF2B5EF4-FFF2-40B4-BE49-F238E27FC236}">
                <a16:creationId xmlns:a16="http://schemas.microsoft.com/office/drawing/2014/main" id="{C4AE1696-89D5-498F-BC09-41F3284B76A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08" r="18108"/>
          <a:stretch>
            <a:fillRect/>
          </a:stretch>
        </p:blipFill>
        <p:spPr/>
      </p:pic>
      <p:sp>
        <p:nvSpPr>
          <p:cNvPr id="6" name="Text Placeholder 5">
            <a:extLst>
              <a:ext uri="{FF2B5EF4-FFF2-40B4-BE49-F238E27FC236}">
                <a16:creationId xmlns:a16="http://schemas.microsoft.com/office/drawing/2014/main" id="{EE4A45A8-816A-861A-66C4-28999857DAA3}"/>
              </a:ext>
            </a:extLst>
          </p:cNvPr>
          <p:cNvSpPr>
            <a:spLocks noGrp="1"/>
          </p:cNvSpPr>
          <p:nvPr>
            <p:ph type="body" sz="quarter" idx="14"/>
          </p:nvPr>
        </p:nvSpPr>
        <p:spPr/>
        <p:txBody>
          <a:bodyPr/>
          <a:lstStyle/>
          <a:p>
            <a:r>
              <a:rPr lang="en-US" b="1" i="0" dirty="0">
                <a:solidFill>
                  <a:srgbClr val="2B2B2B"/>
                </a:solidFill>
                <a:effectLst/>
                <a:latin typeface="DM Sans" pitchFamily="2" charset="0"/>
              </a:rPr>
              <a:t>Federated Learning</a:t>
            </a:r>
            <a:endParaRPr lang="en-IN" dirty="0"/>
          </a:p>
        </p:txBody>
      </p:sp>
      <p:sp>
        <p:nvSpPr>
          <p:cNvPr id="8" name="Text Placeholder 7">
            <a:extLst>
              <a:ext uri="{FF2B5EF4-FFF2-40B4-BE49-F238E27FC236}">
                <a16:creationId xmlns:a16="http://schemas.microsoft.com/office/drawing/2014/main" id="{1D231246-8BCF-7A98-35C9-CE3D09701E48}"/>
              </a:ext>
            </a:extLst>
          </p:cNvPr>
          <p:cNvSpPr>
            <a:spLocks noGrp="1"/>
          </p:cNvSpPr>
          <p:nvPr>
            <p:ph type="body" sz="quarter" idx="16"/>
          </p:nvPr>
        </p:nvSpPr>
        <p:spPr>
          <a:xfrm>
            <a:off x="381000" y="3480518"/>
            <a:ext cx="7522029" cy="565585"/>
          </a:xfrm>
        </p:spPr>
        <p:txBody>
          <a:bodyPr/>
          <a:lstStyle/>
          <a:p>
            <a:r>
              <a:rPr lang="en-US" sz="2400" dirty="0"/>
              <a:t>Privacy by Design for Machine Learning</a:t>
            </a:r>
            <a:endParaRPr lang="en-IN" dirty="0"/>
          </a:p>
        </p:txBody>
      </p:sp>
    </p:spTree>
    <p:extLst>
      <p:ext uri="{BB962C8B-B14F-4D97-AF65-F5344CB8AC3E}">
        <p14:creationId xmlns:p14="http://schemas.microsoft.com/office/powerpoint/2010/main" val="282074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Local System Implementation of Federated Learning using Flower</a:t>
            </a:r>
          </a:p>
        </p:txBody>
      </p:sp>
      <p:grpSp>
        <p:nvGrpSpPr>
          <p:cNvPr id="27" name="Group 26">
            <a:extLst>
              <a:ext uri="{FF2B5EF4-FFF2-40B4-BE49-F238E27FC236}">
                <a16:creationId xmlns:a16="http://schemas.microsoft.com/office/drawing/2014/main" id="{BAD0403B-D453-8908-40E3-E6D33FD54058}"/>
              </a:ext>
            </a:extLst>
          </p:cNvPr>
          <p:cNvGrpSpPr/>
          <p:nvPr/>
        </p:nvGrpSpPr>
        <p:grpSpPr>
          <a:xfrm>
            <a:off x="287694" y="1826778"/>
            <a:ext cx="5715000" cy="3850426"/>
            <a:chOff x="381000" y="1182966"/>
            <a:chExt cx="5715000" cy="3850426"/>
          </a:xfrm>
        </p:grpSpPr>
        <p:pic>
          <p:nvPicPr>
            <p:cNvPr id="26" name="Picture 25">
              <a:extLst>
                <a:ext uri="{FF2B5EF4-FFF2-40B4-BE49-F238E27FC236}">
                  <a16:creationId xmlns:a16="http://schemas.microsoft.com/office/drawing/2014/main" id="{1A20BFAA-FCB4-B560-5A57-D4DF6DD75E4B}"/>
                </a:ext>
              </a:extLst>
            </p:cNvPr>
            <p:cNvPicPr>
              <a:picLocks noChangeAspect="1"/>
            </p:cNvPicPr>
            <p:nvPr/>
          </p:nvPicPr>
          <p:blipFill>
            <a:blip r:embed="rId2"/>
            <a:stretch>
              <a:fillRect/>
            </a:stretch>
          </p:blipFill>
          <p:spPr>
            <a:xfrm>
              <a:off x="381000" y="1182966"/>
              <a:ext cx="5715000" cy="3472850"/>
            </a:xfrm>
            <a:prstGeom prst="rect">
              <a:avLst/>
            </a:prstGeom>
          </p:spPr>
        </p:pic>
        <p:sp>
          <p:nvSpPr>
            <p:cNvPr id="11" name="TextBox 10">
              <a:extLst>
                <a:ext uri="{FF2B5EF4-FFF2-40B4-BE49-F238E27FC236}">
                  <a16:creationId xmlns:a16="http://schemas.microsoft.com/office/drawing/2014/main" id="{A0D62170-B586-3511-1615-F4F304F965E9}"/>
                </a:ext>
              </a:extLst>
            </p:cNvPr>
            <p:cNvSpPr txBox="1"/>
            <p:nvPr/>
          </p:nvSpPr>
          <p:spPr>
            <a:xfrm>
              <a:off x="2663440" y="1791531"/>
              <a:ext cx="651999" cy="281665"/>
            </a:xfrm>
            <a:prstGeom prst="rect">
              <a:avLst/>
            </a:prstGeom>
            <a:noFill/>
          </p:spPr>
          <p:txBody>
            <a:bodyPr wrap="none" rtlCol="0">
              <a:spAutoFit/>
            </a:bodyPr>
            <a:lstStyle/>
            <a:p>
              <a:r>
                <a:rPr lang="en-IN" dirty="0">
                  <a:solidFill>
                    <a:schemeClr val="bg1"/>
                  </a:solidFill>
                </a:rPr>
                <a:t>Client 1</a:t>
              </a:r>
            </a:p>
          </p:txBody>
        </p:sp>
        <p:sp>
          <p:nvSpPr>
            <p:cNvPr id="13" name="TextBox 12">
              <a:extLst>
                <a:ext uri="{FF2B5EF4-FFF2-40B4-BE49-F238E27FC236}">
                  <a16:creationId xmlns:a16="http://schemas.microsoft.com/office/drawing/2014/main" id="{93C3CE36-C5AA-3791-ED42-B7076EEF8AD3}"/>
                </a:ext>
              </a:extLst>
            </p:cNvPr>
            <p:cNvSpPr txBox="1"/>
            <p:nvPr/>
          </p:nvSpPr>
          <p:spPr>
            <a:xfrm>
              <a:off x="2659979" y="3686717"/>
              <a:ext cx="651999" cy="281665"/>
            </a:xfrm>
            <a:prstGeom prst="rect">
              <a:avLst/>
            </a:prstGeom>
            <a:noFill/>
          </p:spPr>
          <p:txBody>
            <a:bodyPr wrap="none" rtlCol="0">
              <a:spAutoFit/>
            </a:bodyPr>
            <a:lstStyle/>
            <a:p>
              <a:r>
                <a:rPr lang="en-IN" dirty="0">
                  <a:solidFill>
                    <a:schemeClr val="bg1"/>
                  </a:solidFill>
                </a:rPr>
                <a:t>Client 2</a:t>
              </a:r>
            </a:p>
          </p:txBody>
        </p:sp>
        <p:sp>
          <p:nvSpPr>
            <p:cNvPr id="15" name="TextBox 14">
              <a:extLst>
                <a:ext uri="{FF2B5EF4-FFF2-40B4-BE49-F238E27FC236}">
                  <a16:creationId xmlns:a16="http://schemas.microsoft.com/office/drawing/2014/main" id="{3C21ABD3-A55A-0183-CD35-C27929600B20}"/>
                </a:ext>
              </a:extLst>
            </p:cNvPr>
            <p:cNvSpPr txBox="1"/>
            <p:nvPr/>
          </p:nvSpPr>
          <p:spPr>
            <a:xfrm>
              <a:off x="4769044" y="2637726"/>
              <a:ext cx="558887" cy="281665"/>
            </a:xfrm>
            <a:prstGeom prst="rect">
              <a:avLst/>
            </a:prstGeom>
            <a:noFill/>
          </p:spPr>
          <p:txBody>
            <a:bodyPr wrap="none" rtlCol="0">
              <a:spAutoFit/>
            </a:bodyPr>
            <a:lstStyle/>
            <a:p>
              <a:r>
                <a:rPr lang="en-IN" dirty="0">
                  <a:solidFill>
                    <a:schemeClr val="bg1"/>
                  </a:solidFill>
                </a:rPr>
                <a:t>Server</a:t>
              </a:r>
            </a:p>
          </p:txBody>
        </p:sp>
        <p:sp>
          <p:nvSpPr>
            <p:cNvPr id="22" name="TextBox 21">
              <a:extLst>
                <a:ext uri="{FF2B5EF4-FFF2-40B4-BE49-F238E27FC236}">
                  <a16:creationId xmlns:a16="http://schemas.microsoft.com/office/drawing/2014/main" id="{84918BA3-7876-1D21-2E7C-58EB84F1BE57}"/>
                </a:ext>
              </a:extLst>
            </p:cNvPr>
            <p:cNvSpPr txBox="1"/>
            <p:nvPr/>
          </p:nvSpPr>
          <p:spPr>
            <a:xfrm>
              <a:off x="2109373" y="4664060"/>
              <a:ext cx="2405210" cy="369332"/>
            </a:xfrm>
            <a:prstGeom prst="rect">
              <a:avLst/>
            </a:prstGeom>
            <a:noFill/>
          </p:spPr>
          <p:txBody>
            <a:bodyPr wrap="none" rtlCol="0">
              <a:spAutoFit/>
            </a:bodyPr>
            <a:lstStyle/>
            <a:p>
              <a:r>
                <a:rPr lang="en-IN" dirty="0"/>
                <a:t>While Client Running</a:t>
              </a:r>
            </a:p>
          </p:txBody>
        </p:sp>
      </p:grpSp>
      <p:grpSp>
        <p:nvGrpSpPr>
          <p:cNvPr id="38" name="Group 37">
            <a:extLst>
              <a:ext uri="{FF2B5EF4-FFF2-40B4-BE49-F238E27FC236}">
                <a16:creationId xmlns:a16="http://schemas.microsoft.com/office/drawing/2014/main" id="{D77C88E8-D9C1-8FD9-9CB4-B2DED7BDED0F}"/>
              </a:ext>
            </a:extLst>
          </p:cNvPr>
          <p:cNvGrpSpPr/>
          <p:nvPr/>
        </p:nvGrpSpPr>
        <p:grpSpPr>
          <a:xfrm>
            <a:off x="6259437" y="1835022"/>
            <a:ext cx="5719811" cy="3842182"/>
            <a:chOff x="6259437" y="1835022"/>
            <a:chExt cx="5719811" cy="3842182"/>
          </a:xfrm>
        </p:grpSpPr>
        <p:pic>
          <p:nvPicPr>
            <p:cNvPr id="31" name="Picture 30">
              <a:extLst>
                <a:ext uri="{FF2B5EF4-FFF2-40B4-BE49-F238E27FC236}">
                  <a16:creationId xmlns:a16="http://schemas.microsoft.com/office/drawing/2014/main" id="{7EACB66F-8082-6857-9274-6310C651A4B2}"/>
                </a:ext>
              </a:extLst>
            </p:cNvPr>
            <p:cNvPicPr>
              <a:picLocks noChangeAspect="1"/>
            </p:cNvPicPr>
            <p:nvPr/>
          </p:nvPicPr>
          <p:blipFill>
            <a:blip r:embed="rId3"/>
            <a:stretch>
              <a:fillRect/>
            </a:stretch>
          </p:blipFill>
          <p:spPr>
            <a:xfrm>
              <a:off x="6259437" y="1835022"/>
              <a:ext cx="5719811" cy="3472850"/>
            </a:xfrm>
            <a:prstGeom prst="rect">
              <a:avLst/>
            </a:prstGeom>
          </p:spPr>
        </p:pic>
        <p:sp>
          <p:nvSpPr>
            <p:cNvPr id="34" name="TextBox 33">
              <a:extLst>
                <a:ext uri="{FF2B5EF4-FFF2-40B4-BE49-F238E27FC236}">
                  <a16:creationId xmlns:a16="http://schemas.microsoft.com/office/drawing/2014/main" id="{971EEDD8-6102-F6AD-2AD2-C191AC900711}"/>
                </a:ext>
              </a:extLst>
            </p:cNvPr>
            <p:cNvSpPr txBox="1"/>
            <p:nvPr/>
          </p:nvSpPr>
          <p:spPr>
            <a:xfrm>
              <a:off x="8544836" y="3045936"/>
              <a:ext cx="651999" cy="281665"/>
            </a:xfrm>
            <a:prstGeom prst="rect">
              <a:avLst/>
            </a:prstGeom>
            <a:noFill/>
          </p:spPr>
          <p:txBody>
            <a:bodyPr wrap="none" rtlCol="0">
              <a:spAutoFit/>
            </a:bodyPr>
            <a:lstStyle/>
            <a:p>
              <a:r>
                <a:rPr lang="en-IN" dirty="0">
                  <a:solidFill>
                    <a:schemeClr val="bg1"/>
                  </a:solidFill>
                </a:rPr>
                <a:t>Client 1</a:t>
              </a:r>
            </a:p>
          </p:txBody>
        </p:sp>
        <p:sp>
          <p:nvSpPr>
            <p:cNvPr id="35" name="TextBox 34">
              <a:extLst>
                <a:ext uri="{FF2B5EF4-FFF2-40B4-BE49-F238E27FC236}">
                  <a16:creationId xmlns:a16="http://schemas.microsoft.com/office/drawing/2014/main" id="{68A70A82-319A-DBB5-0565-BDA3A667A165}"/>
                </a:ext>
              </a:extLst>
            </p:cNvPr>
            <p:cNvSpPr txBox="1"/>
            <p:nvPr/>
          </p:nvSpPr>
          <p:spPr>
            <a:xfrm>
              <a:off x="8544447" y="4668660"/>
              <a:ext cx="651999" cy="281665"/>
            </a:xfrm>
            <a:prstGeom prst="rect">
              <a:avLst/>
            </a:prstGeom>
            <a:noFill/>
          </p:spPr>
          <p:txBody>
            <a:bodyPr wrap="none" rtlCol="0">
              <a:spAutoFit/>
            </a:bodyPr>
            <a:lstStyle/>
            <a:p>
              <a:r>
                <a:rPr lang="en-IN" dirty="0">
                  <a:solidFill>
                    <a:schemeClr val="bg1"/>
                  </a:solidFill>
                </a:rPr>
                <a:t>Client 2</a:t>
              </a:r>
            </a:p>
          </p:txBody>
        </p:sp>
        <p:sp>
          <p:nvSpPr>
            <p:cNvPr id="36" name="TextBox 35">
              <a:extLst>
                <a:ext uri="{FF2B5EF4-FFF2-40B4-BE49-F238E27FC236}">
                  <a16:creationId xmlns:a16="http://schemas.microsoft.com/office/drawing/2014/main" id="{FB4049E3-85CC-2E71-24C7-B4A12B3AB5B3}"/>
                </a:ext>
              </a:extLst>
            </p:cNvPr>
            <p:cNvSpPr txBox="1"/>
            <p:nvPr/>
          </p:nvSpPr>
          <p:spPr>
            <a:xfrm>
              <a:off x="10818391" y="2043676"/>
              <a:ext cx="558887" cy="281665"/>
            </a:xfrm>
            <a:prstGeom prst="rect">
              <a:avLst/>
            </a:prstGeom>
            <a:noFill/>
          </p:spPr>
          <p:txBody>
            <a:bodyPr wrap="none" rtlCol="0">
              <a:spAutoFit/>
            </a:bodyPr>
            <a:lstStyle/>
            <a:p>
              <a:r>
                <a:rPr lang="en-IN" dirty="0">
                  <a:solidFill>
                    <a:schemeClr val="bg1"/>
                  </a:solidFill>
                </a:rPr>
                <a:t>Server</a:t>
              </a:r>
            </a:p>
          </p:txBody>
        </p:sp>
        <p:sp>
          <p:nvSpPr>
            <p:cNvPr id="37" name="TextBox 36">
              <a:extLst>
                <a:ext uri="{FF2B5EF4-FFF2-40B4-BE49-F238E27FC236}">
                  <a16:creationId xmlns:a16="http://schemas.microsoft.com/office/drawing/2014/main" id="{AF67F49C-93C3-D71F-C26C-83F9E7BF1273}"/>
                </a:ext>
              </a:extLst>
            </p:cNvPr>
            <p:cNvSpPr txBox="1"/>
            <p:nvPr/>
          </p:nvSpPr>
          <p:spPr>
            <a:xfrm>
              <a:off x="8336002" y="5307872"/>
              <a:ext cx="2732864" cy="369332"/>
            </a:xfrm>
            <a:prstGeom prst="rect">
              <a:avLst/>
            </a:prstGeom>
            <a:noFill/>
          </p:spPr>
          <p:txBody>
            <a:bodyPr wrap="none" rtlCol="0">
              <a:spAutoFit/>
            </a:bodyPr>
            <a:lstStyle/>
            <a:p>
              <a:r>
                <a:rPr lang="en-IN" dirty="0"/>
                <a:t>Server Weights updated</a:t>
              </a:r>
            </a:p>
          </p:txBody>
        </p:sp>
      </p:grpSp>
    </p:spTree>
    <p:extLst>
      <p:ext uri="{BB962C8B-B14F-4D97-AF65-F5344CB8AC3E}">
        <p14:creationId xmlns:p14="http://schemas.microsoft.com/office/powerpoint/2010/main" val="73126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Use Cases….</a:t>
            </a:r>
          </a:p>
        </p:txBody>
      </p:sp>
    </p:spTree>
    <p:extLst>
      <p:ext uri="{BB962C8B-B14F-4D97-AF65-F5344CB8AC3E}">
        <p14:creationId xmlns:p14="http://schemas.microsoft.com/office/powerpoint/2010/main" val="257068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EFA82-68E0-F9A2-A55F-E9671DD66509}"/>
              </a:ext>
            </a:extLst>
          </p:cNvPr>
          <p:cNvSpPr>
            <a:spLocks noGrp="1"/>
          </p:cNvSpPr>
          <p:nvPr>
            <p:ph type="sldNum" sz="quarter" idx="4"/>
          </p:nvPr>
        </p:nvSpPr>
        <p:spPr/>
        <p:txBody>
          <a:bodyPr/>
          <a:lstStyle/>
          <a:p>
            <a:fld id="{F58B522F-7218-4DD2-9A79-8098A090879F}" type="slidenum">
              <a:rPr lang="en-US" smtClean="0"/>
              <a:t>12</a:t>
            </a:fld>
            <a:endParaRPr lang="en-US"/>
          </a:p>
        </p:txBody>
      </p:sp>
    </p:spTree>
    <p:extLst>
      <p:ext uri="{BB962C8B-B14F-4D97-AF65-F5344CB8AC3E}">
        <p14:creationId xmlns:p14="http://schemas.microsoft.com/office/powerpoint/2010/main" val="138533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2</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What is federated learning?</a:t>
            </a:r>
          </a:p>
        </p:txBody>
      </p:sp>
      <p:sp>
        <p:nvSpPr>
          <p:cNvPr id="5" name="TextBox 4">
            <a:extLst>
              <a:ext uri="{FF2B5EF4-FFF2-40B4-BE49-F238E27FC236}">
                <a16:creationId xmlns:a16="http://schemas.microsoft.com/office/drawing/2014/main" id="{75CB5B75-8EAA-B6FD-833E-2483A02D2D41}"/>
              </a:ext>
            </a:extLst>
          </p:cNvPr>
          <p:cNvSpPr txBox="1"/>
          <p:nvPr/>
        </p:nvSpPr>
        <p:spPr>
          <a:xfrm>
            <a:off x="287694" y="1101513"/>
            <a:ext cx="11720804" cy="1569660"/>
          </a:xfrm>
          <a:prstGeom prst="rect">
            <a:avLst/>
          </a:prstGeom>
          <a:noFill/>
        </p:spPr>
        <p:txBody>
          <a:bodyPr wrap="square" rtlCol="0">
            <a:spAutoFit/>
          </a:bodyPr>
          <a:lstStyle/>
          <a:p>
            <a:pPr algn="just"/>
            <a:r>
              <a:rPr lang="en-US" sz="1600" b="0" i="0" dirty="0">
                <a:solidFill>
                  <a:srgbClr val="212529"/>
                </a:solidFill>
                <a:effectLst/>
                <a:latin typeface="Open Sans" panose="020B0606030504020204" pitchFamily="34" charset="0"/>
              </a:rPr>
              <a:t>	Federated learning is a machine learning technique that collaboratively trains an algorithm across multiple decentralized edge devices (desktops, mobiles, tablets, IOT devices, etc.) or servers (data silos) holding local data samples, without the need for sharing the data or centrally aggregating them.</a:t>
            </a:r>
          </a:p>
          <a:p>
            <a:pPr algn="just"/>
            <a:r>
              <a:rPr lang="en-US" sz="1600" i="0" dirty="0">
                <a:solidFill>
                  <a:srgbClr val="212529"/>
                </a:solidFill>
                <a:effectLst/>
                <a:latin typeface="Open Sans" panose="020B0606030504020204" pitchFamily="34" charset="0"/>
              </a:rPr>
              <a:t>	This approach contrasts with classical Centralized ML techniques where all the datasets residing on edge devices are uploaded to one central server. Federated Learning also differs from Distributed ML, where the expectation is that the local datasets will be identically distributed with constant availability of the nodes.</a:t>
            </a:r>
          </a:p>
        </p:txBody>
      </p:sp>
      <p:grpSp>
        <p:nvGrpSpPr>
          <p:cNvPr id="80" name="Group 79">
            <a:extLst>
              <a:ext uri="{FF2B5EF4-FFF2-40B4-BE49-F238E27FC236}">
                <a16:creationId xmlns:a16="http://schemas.microsoft.com/office/drawing/2014/main" id="{1C9E584C-CDAB-2B51-38CB-15D4DE7F9707}"/>
              </a:ext>
            </a:extLst>
          </p:cNvPr>
          <p:cNvGrpSpPr/>
          <p:nvPr/>
        </p:nvGrpSpPr>
        <p:grpSpPr>
          <a:xfrm>
            <a:off x="6650017" y="2671173"/>
            <a:ext cx="4108682" cy="3790590"/>
            <a:chOff x="6628710" y="2140105"/>
            <a:chExt cx="4312242" cy="4070892"/>
          </a:xfrm>
        </p:grpSpPr>
        <p:grpSp>
          <p:nvGrpSpPr>
            <p:cNvPr id="74" name="Group 73">
              <a:extLst>
                <a:ext uri="{FF2B5EF4-FFF2-40B4-BE49-F238E27FC236}">
                  <a16:creationId xmlns:a16="http://schemas.microsoft.com/office/drawing/2014/main" id="{A0E44A36-1DE1-779D-E25A-5F5ABB588EF4}"/>
                </a:ext>
              </a:extLst>
            </p:cNvPr>
            <p:cNvGrpSpPr/>
            <p:nvPr/>
          </p:nvGrpSpPr>
          <p:grpSpPr>
            <a:xfrm>
              <a:off x="6628710" y="2140105"/>
              <a:ext cx="4312242" cy="4070892"/>
              <a:chOff x="9141406" y="3019938"/>
              <a:chExt cx="3024800" cy="3457456"/>
            </a:xfrm>
          </p:grpSpPr>
          <p:sp>
            <p:nvSpPr>
              <p:cNvPr id="70" name="Rectangle: Rounded Corners 69">
                <a:extLst>
                  <a:ext uri="{FF2B5EF4-FFF2-40B4-BE49-F238E27FC236}">
                    <a16:creationId xmlns:a16="http://schemas.microsoft.com/office/drawing/2014/main" id="{3638D119-84FA-0712-0380-53AC7E16519B}"/>
                  </a:ext>
                </a:extLst>
              </p:cNvPr>
              <p:cNvSpPr/>
              <p:nvPr/>
            </p:nvSpPr>
            <p:spPr>
              <a:xfrm>
                <a:off x="9141406" y="3019938"/>
                <a:ext cx="3024800" cy="34574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a:extLst>
                  <a:ext uri="{FF2B5EF4-FFF2-40B4-BE49-F238E27FC236}">
                    <a16:creationId xmlns:a16="http://schemas.microsoft.com/office/drawing/2014/main" id="{35CEAFCE-9D3B-505A-A7B6-9F001A7110DB}"/>
                  </a:ext>
                </a:extLst>
              </p:cNvPr>
              <p:cNvGrpSpPr/>
              <p:nvPr/>
            </p:nvGrpSpPr>
            <p:grpSpPr>
              <a:xfrm>
                <a:off x="9489423" y="3057900"/>
                <a:ext cx="2328766" cy="3175394"/>
                <a:chOff x="4722064" y="1877996"/>
                <a:chExt cx="2967137" cy="4151974"/>
              </a:xfrm>
            </p:grpSpPr>
            <p:sp>
              <p:nvSpPr>
                <p:cNvPr id="52" name="Rectangle: Rounded Corners 51">
                  <a:extLst>
                    <a:ext uri="{FF2B5EF4-FFF2-40B4-BE49-F238E27FC236}">
                      <a16:creationId xmlns:a16="http://schemas.microsoft.com/office/drawing/2014/main" id="{502ECB0C-1409-CBAD-8FCA-CA31C7157BC5}"/>
                    </a:ext>
                  </a:extLst>
                </p:cNvPr>
                <p:cNvSpPr/>
                <p:nvPr/>
              </p:nvSpPr>
              <p:spPr>
                <a:xfrm>
                  <a:off x="4722064" y="4530825"/>
                  <a:ext cx="2967137" cy="1379359"/>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591629EF-68AA-B654-04E5-37AEA6148109}"/>
                    </a:ext>
                  </a:extLst>
                </p:cNvPr>
                <p:cNvSpPr/>
                <p:nvPr/>
              </p:nvSpPr>
              <p:spPr>
                <a:xfrm>
                  <a:off x="5098402" y="2594388"/>
                  <a:ext cx="2231571" cy="17036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090EB9E5-99D5-27C9-E90D-F890FFFA24C4}"/>
                    </a:ext>
                  </a:extLst>
                </p:cNvPr>
                <p:cNvSpPr/>
                <p:nvPr/>
              </p:nvSpPr>
              <p:spPr>
                <a:xfrm>
                  <a:off x="5505059" y="1877996"/>
                  <a:ext cx="1418253" cy="381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Model</a:t>
                  </a:r>
                </a:p>
              </p:txBody>
            </p:sp>
            <p:sp>
              <p:nvSpPr>
                <p:cNvPr id="35" name="Rectangle: Rounded Corners 34">
                  <a:extLst>
                    <a:ext uri="{FF2B5EF4-FFF2-40B4-BE49-F238E27FC236}">
                      <a16:creationId xmlns:a16="http://schemas.microsoft.com/office/drawing/2014/main" id="{8E065FBB-3D9B-5298-EFA4-6D12C8ED25E1}"/>
                    </a:ext>
                  </a:extLst>
                </p:cNvPr>
                <p:cNvSpPr/>
                <p:nvPr/>
              </p:nvSpPr>
              <p:spPr>
                <a:xfrm>
                  <a:off x="5389205" y="2916843"/>
                  <a:ext cx="163285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Aggregation</a:t>
                  </a:r>
                  <a:endParaRPr lang="en-IN" dirty="0"/>
                </a:p>
              </p:txBody>
            </p:sp>
            <p:sp>
              <p:nvSpPr>
                <p:cNvPr id="36" name="Rectangle: Rounded Corners 35">
                  <a:extLst>
                    <a:ext uri="{FF2B5EF4-FFF2-40B4-BE49-F238E27FC236}">
                      <a16:creationId xmlns:a16="http://schemas.microsoft.com/office/drawing/2014/main" id="{0A6AD7AF-1E0A-C7BC-D087-3DD6EFDD1F04}"/>
                    </a:ext>
                  </a:extLst>
                </p:cNvPr>
                <p:cNvSpPr/>
                <p:nvPr/>
              </p:nvSpPr>
              <p:spPr>
                <a:xfrm>
                  <a:off x="5389205" y="3625464"/>
                  <a:ext cx="163285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Trained Models</a:t>
                  </a:r>
                </a:p>
              </p:txBody>
            </p:sp>
            <p:sp>
              <p:nvSpPr>
                <p:cNvPr id="37" name="Rectangle: Rounded Corners 36">
                  <a:extLst>
                    <a:ext uri="{FF2B5EF4-FFF2-40B4-BE49-F238E27FC236}">
                      <a16:creationId xmlns:a16="http://schemas.microsoft.com/office/drawing/2014/main" id="{C0B04D8D-E142-21DA-591F-DA8F8E10D347}"/>
                    </a:ext>
                  </a:extLst>
                </p:cNvPr>
                <p:cNvSpPr/>
                <p:nvPr/>
              </p:nvSpPr>
              <p:spPr>
                <a:xfrm>
                  <a:off x="4899348" y="4693970"/>
                  <a:ext cx="811764" cy="4758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a:t>
                  </a:r>
                </a:p>
              </p:txBody>
            </p:sp>
            <p:sp>
              <p:nvSpPr>
                <p:cNvPr id="38" name="Rectangle: Rounded Corners 37">
                  <a:extLst>
                    <a:ext uri="{FF2B5EF4-FFF2-40B4-BE49-F238E27FC236}">
                      <a16:creationId xmlns:a16="http://schemas.microsoft.com/office/drawing/2014/main" id="{6B998EA9-ACA4-ABD1-0EB3-FD8AC933D054}"/>
                    </a:ext>
                  </a:extLst>
                </p:cNvPr>
                <p:cNvSpPr/>
                <p:nvPr/>
              </p:nvSpPr>
              <p:spPr>
                <a:xfrm>
                  <a:off x="5799751" y="4702522"/>
                  <a:ext cx="811764" cy="4758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a:t>
                  </a:r>
                </a:p>
              </p:txBody>
            </p:sp>
            <p:sp>
              <p:nvSpPr>
                <p:cNvPr id="39" name="TextBox 38">
                  <a:extLst>
                    <a:ext uri="{FF2B5EF4-FFF2-40B4-BE49-F238E27FC236}">
                      <a16:creationId xmlns:a16="http://schemas.microsoft.com/office/drawing/2014/main" id="{2845521B-24BE-57DB-736C-AF1CFAA35C8D}"/>
                    </a:ext>
                  </a:extLst>
                </p:cNvPr>
                <p:cNvSpPr txBox="1"/>
                <p:nvPr/>
              </p:nvSpPr>
              <p:spPr>
                <a:xfrm>
                  <a:off x="5098402" y="2608488"/>
                  <a:ext cx="1772817" cy="276999"/>
                </a:xfrm>
                <a:prstGeom prst="rect">
                  <a:avLst/>
                </a:prstGeom>
                <a:noFill/>
              </p:spPr>
              <p:txBody>
                <a:bodyPr wrap="square" rtlCol="0">
                  <a:spAutoFit/>
                </a:bodyPr>
                <a:lstStyle/>
                <a:p>
                  <a:r>
                    <a:rPr lang="en-IN" sz="1200" dirty="0"/>
                    <a:t>Central Server</a:t>
                  </a:r>
                </a:p>
              </p:txBody>
            </p:sp>
            <p:sp>
              <p:nvSpPr>
                <p:cNvPr id="40" name="Rectangle: Rounded Corners 39">
                  <a:extLst>
                    <a:ext uri="{FF2B5EF4-FFF2-40B4-BE49-F238E27FC236}">
                      <a16:creationId xmlns:a16="http://schemas.microsoft.com/office/drawing/2014/main" id="{8FB12089-6F1F-B268-2DA4-C6C82EAF68C7}"/>
                    </a:ext>
                  </a:extLst>
                </p:cNvPr>
                <p:cNvSpPr/>
                <p:nvPr/>
              </p:nvSpPr>
              <p:spPr>
                <a:xfrm>
                  <a:off x="6700154" y="4702521"/>
                  <a:ext cx="811764" cy="4758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Train</a:t>
                  </a:r>
                </a:p>
              </p:txBody>
            </p:sp>
            <p:cxnSp>
              <p:nvCxnSpPr>
                <p:cNvPr id="41" name="Connector: Elbow 40">
                  <a:extLst>
                    <a:ext uri="{FF2B5EF4-FFF2-40B4-BE49-F238E27FC236}">
                      <a16:creationId xmlns:a16="http://schemas.microsoft.com/office/drawing/2014/main" id="{D7A9247D-7E03-A3CB-9964-B777576D2758}"/>
                    </a:ext>
                  </a:extLst>
                </p:cNvPr>
                <p:cNvCxnSpPr>
                  <a:stCxn id="38" idx="0"/>
                  <a:endCxn id="36" idx="2"/>
                </p:cNvCxnSpPr>
                <p:nvPr/>
              </p:nvCxnSpPr>
              <p:spPr>
                <a:xfrm rot="5400000" flipH="1" flipV="1">
                  <a:off x="5905035" y="4401924"/>
                  <a:ext cx="60119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E754774-0F1A-2889-57C1-3848AF1DB170}"/>
                    </a:ext>
                  </a:extLst>
                </p:cNvPr>
                <p:cNvCxnSpPr>
                  <a:cxnSpLocks/>
                  <a:stCxn id="37" idx="0"/>
                  <a:endCxn id="36" idx="2"/>
                </p:cNvCxnSpPr>
                <p:nvPr/>
              </p:nvCxnSpPr>
              <p:spPr>
                <a:xfrm rot="5400000" flipH="1" flipV="1">
                  <a:off x="5459110" y="3947446"/>
                  <a:ext cx="592645" cy="9004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56355A5-8463-32B6-20DC-A23D4AD5723A}"/>
                    </a:ext>
                  </a:extLst>
                </p:cNvPr>
                <p:cNvCxnSpPr>
                  <a:stCxn id="40" idx="0"/>
                  <a:endCxn id="36" idx="2"/>
                </p:cNvCxnSpPr>
                <p:nvPr/>
              </p:nvCxnSpPr>
              <p:spPr>
                <a:xfrm rot="16200000" flipV="1">
                  <a:off x="6355237" y="3951722"/>
                  <a:ext cx="601196" cy="9004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A8BB70-C933-CC65-3E6A-C0EDA7D820FA}"/>
                    </a:ext>
                  </a:extLst>
                </p:cNvPr>
                <p:cNvCxnSpPr>
                  <a:stCxn id="36" idx="0"/>
                  <a:endCxn id="35" idx="2"/>
                </p:cNvCxnSpPr>
                <p:nvPr/>
              </p:nvCxnSpPr>
              <p:spPr>
                <a:xfrm flipV="1">
                  <a:off x="6205634" y="3392704"/>
                  <a:ext cx="0" cy="23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B03F7F-E118-3E01-2506-2067CC125674}"/>
                    </a:ext>
                  </a:extLst>
                </p:cNvPr>
                <p:cNvCxnSpPr>
                  <a:stCxn id="35" idx="0"/>
                  <a:endCxn id="34" idx="2"/>
                </p:cNvCxnSpPr>
                <p:nvPr/>
              </p:nvCxnSpPr>
              <p:spPr>
                <a:xfrm flipV="1">
                  <a:off x="6205634" y="2259874"/>
                  <a:ext cx="8552" cy="656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9F173C4-5D4C-AE9C-1DDD-A650D689B266}"/>
                    </a:ext>
                  </a:extLst>
                </p:cNvPr>
                <p:cNvSpPr/>
                <p:nvPr/>
              </p:nvSpPr>
              <p:spPr>
                <a:xfrm>
                  <a:off x="4899348" y="5219196"/>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sp>
              <p:nvSpPr>
                <p:cNvPr id="47" name="Rectangle: Rounded Corners 46">
                  <a:extLst>
                    <a:ext uri="{FF2B5EF4-FFF2-40B4-BE49-F238E27FC236}">
                      <a16:creationId xmlns:a16="http://schemas.microsoft.com/office/drawing/2014/main" id="{288C0B6D-29A7-B48B-4B2C-055EC3BC1CC6}"/>
                    </a:ext>
                  </a:extLst>
                </p:cNvPr>
                <p:cNvSpPr/>
                <p:nvPr/>
              </p:nvSpPr>
              <p:spPr>
                <a:xfrm>
                  <a:off x="5808305" y="5226945"/>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sp>
              <p:nvSpPr>
                <p:cNvPr id="48" name="Rectangle: Rounded Corners 47">
                  <a:extLst>
                    <a:ext uri="{FF2B5EF4-FFF2-40B4-BE49-F238E27FC236}">
                      <a16:creationId xmlns:a16="http://schemas.microsoft.com/office/drawing/2014/main" id="{43EBA894-3E04-7E94-70ED-77BF864840C0}"/>
                    </a:ext>
                  </a:extLst>
                </p:cNvPr>
                <p:cNvSpPr/>
                <p:nvPr/>
              </p:nvSpPr>
              <p:spPr>
                <a:xfrm>
                  <a:off x="6700154" y="5230448"/>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cxnSp>
              <p:nvCxnSpPr>
                <p:cNvPr id="50" name="Connector: Elbow 49">
                  <a:extLst>
                    <a:ext uri="{FF2B5EF4-FFF2-40B4-BE49-F238E27FC236}">
                      <a16:creationId xmlns:a16="http://schemas.microsoft.com/office/drawing/2014/main" id="{12C86F62-9521-F9BD-D0C7-C44596AC1E1A}"/>
                    </a:ext>
                  </a:extLst>
                </p:cNvPr>
                <p:cNvCxnSpPr>
                  <a:cxnSpLocks/>
                  <a:stCxn id="34" idx="2"/>
                  <a:endCxn id="52" idx="3"/>
                </p:cNvCxnSpPr>
                <p:nvPr/>
              </p:nvCxnSpPr>
              <p:spPr>
                <a:xfrm rot="16200000" flipH="1">
                  <a:off x="5471379" y="3002680"/>
                  <a:ext cx="2960630" cy="1475015"/>
                </a:xfrm>
                <a:prstGeom prst="bentConnector4">
                  <a:avLst>
                    <a:gd name="adj1" fmla="val 6836"/>
                    <a:gd name="adj2" fmla="val 115498"/>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93BB90-AB05-0B30-6A16-2F47503433CF}"/>
                    </a:ext>
                  </a:extLst>
                </p:cNvPr>
                <p:cNvSpPr txBox="1"/>
                <p:nvPr/>
              </p:nvSpPr>
              <p:spPr>
                <a:xfrm>
                  <a:off x="5629076" y="5653866"/>
                  <a:ext cx="1700896" cy="376104"/>
                </a:xfrm>
                <a:prstGeom prst="rect">
                  <a:avLst/>
                </a:prstGeom>
                <a:noFill/>
              </p:spPr>
              <p:txBody>
                <a:bodyPr wrap="square" rtlCol="0">
                  <a:spAutoFit/>
                </a:bodyPr>
                <a:lstStyle/>
                <a:p>
                  <a:r>
                    <a:rPr lang="en-IN" sz="1200" dirty="0"/>
                    <a:t>Edge Devices</a:t>
                  </a:r>
                </a:p>
              </p:txBody>
            </p:sp>
          </p:grpSp>
          <p:sp>
            <p:nvSpPr>
              <p:cNvPr id="66" name="TextBox 65">
                <a:extLst>
                  <a:ext uri="{FF2B5EF4-FFF2-40B4-BE49-F238E27FC236}">
                    <a16:creationId xmlns:a16="http://schemas.microsoft.com/office/drawing/2014/main" id="{FDB36A4A-CA90-E663-2205-CDB061236F91}"/>
                  </a:ext>
                </a:extLst>
              </p:cNvPr>
              <p:cNvSpPr txBox="1"/>
              <p:nvPr/>
            </p:nvSpPr>
            <p:spPr>
              <a:xfrm>
                <a:off x="9575834" y="6170281"/>
                <a:ext cx="2169370" cy="261399"/>
              </a:xfrm>
              <a:prstGeom prst="rect">
                <a:avLst/>
              </a:prstGeom>
              <a:noFill/>
            </p:spPr>
            <p:txBody>
              <a:bodyPr wrap="square" rtlCol="0">
                <a:spAutoFit/>
              </a:bodyPr>
              <a:lstStyle/>
              <a:p>
                <a:pPr algn="ctr"/>
                <a:r>
                  <a:rPr lang="en-IN" sz="1400" dirty="0"/>
                  <a:t>Federated ML Approach</a:t>
                </a:r>
              </a:p>
            </p:txBody>
          </p:sp>
        </p:grpSp>
        <p:sp>
          <p:nvSpPr>
            <p:cNvPr id="75" name="TextBox 74">
              <a:extLst>
                <a:ext uri="{FF2B5EF4-FFF2-40B4-BE49-F238E27FC236}">
                  <a16:creationId xmlns:a16="http://schemas.microsoft.com/office/drawing/2014/main" id="{ACA6E7C4-9513-18B4-F088-B4FD5645142F}"/>
                </a:ext>
              </a:extLst>
            </p:cNvPr>
            <p:cNvSpPr txBox="1"/>
            <p:nvPr/>
          </p:nvSpPr>
          <p:spPr>
            <a:xfrm>
              <a:off x="8756925" y="4373937"/>
              <a:ext cx="1360837" cy="276999"/>
            </a:xfrm>
            <a:prstGeom prst="rect">
              <a:avLst/>
            </a:prstGeom>
            <a:noFill/>
          </p:spPr>
          <p:txBody>
            <a:bodyPr wrap="square" rtlCol="0">
              <a:spAutoFit/>
            </a:bodyPr>
            <a:lstStyle/>
            <a:p>
              <a:r>
                <a:rPr lang="en-IN" sz="1200" dirty="0"/>
                <a:t>Model Weights</a:t>
              </a:r>
            </a:p>
          </p:txBody>
        </p:sp>
        <p:sp>
          <p:nvSpPr>
            <p:cNvPr id="76" name="TextBox 75">
              <a:extLst>
                <a:ext uri="{FF2B5EF4-FFF2-40B4-BE49-F238E27FC236}">
                  <a16:creationId xmlns:a16="http://schemas.microsoft.com/office/drawing/2014/main" id="{5F4499E7-A7A1-F95B-8866-AB482922A26A}"/>
                </a:ext>
              </a:extLst>
            </p:cNvPr>
            <p:cNvSpPr txBox="1"/>
            <p:nvPr/>
          </p:nvSpPr>
          <p:spPr>
            <a:xfrm>
              <a:off x="9946517" y="2471656"/>
              <a:ext cx="850423" cy="461665"/>
            </a:xfrm>
            <a:prstGeom prst="rect">
              <a:avLst/>
            </a:prstGeom>
            <a:noFill/>
          </p:spPr>
          <p:txBody>
            <a:bodyPr wrap="square" rtlCol="0">
              <a:spAutoFit/>
            </a:bodyPr>
            <a:lstStyle/>
            <a:p>
              <a:r>
                <a:rPr lang="en-IN" sz="1200" dirty="0"/>
                <a:t>Revised Weights</a:t>
              </a:r>
            </a:p>
          </p:txBody>
        </p:sp>
      </p:grpSp>
      <p:grpSp>
        <p:nvGrpSpPr>
          <p:cNvPr id="79" name="Group 78">
            <a:extLst>
              <a:ext uri="{FF2B5EF4-FFF2-40B4-BE49-F238E27FC236}">
                <a16:creationId xmlns:a16="http://schemas.microsoft.com/office/drawing/2014/main" id="{52A31946-44B2-43B0-7BDC-CD68E5608081}"/>
              </a:ext>
            </a:extLst>
          </p:cNvPr>
          <p:cNvGrpSpPr/>
          <p:nvPr/>
        </p:nvGrpSpPr>
        <p:grpSpPr>
          <a:xfrm>
            <a:off x="1438319" y="2712793"/>
            <a:ext cx="4108682" cy="3760791"/>
            <a:chOff x="1173531" y="2099210"/>
            <a:chExt cx="4325097" cy="4082713"/>
          </a:xfrm>
        </p:grpSpPr>
        <p:grpSp>
          <p:nvGrpSpPr>
            <p:cNvPr id="73" name="Group 72">
              <a:extLst>
                <a:ext uri="{FF2B5EF4-FFF2-40B4-BE49-F238E27FC236}">
                  <a16:creationId xmlns:a16="http://schemas.microsoft.com/office/drawing/2014/main" id="{2B89FE6E-CDA6-75DF-AD9B-2F07A1632676}"/>
                </a:ext>
              </a:extLst>
            </p:cNvPr>
            <p:cNvGrpSpPr/>
            <p:nvPr/>
          </p:nvGrpSpPr>
          <p:grpSpPr>
            <a:xfrm>
              <a:off x="1173531" y="2099210"/>
              <a:ext cx="4325097" cy="4082713"/>
              <a:chOff x="3794837" y="2387566"/>
              <a:chExt cx="2808514" cy="2881707"/>
            </a:xfrm>
          </p:grpSpPr>
          <p:grpSp>
            <p:nvGrpSpPr>
              <p:cNvPr id="72" name="Group 71">
                <a:extLst>
                  <a:ext uri="{FF2B5EF4-FFF2-40B4-BE49-F238E27FC236}">
                    <a16:creationId xmlns:a16="http://schemas.microsoft.com/office/drawing/2014/main" id="{0B99612A-7095-AD4D-9D53-23474E97656A}"/>
                  </a:ext>
                </a:extLst>
              </p:cNvPr>
              <p:cNvGrpSpPr/>
              <p:nvPr/>
            </p:nvGrpSpPr>
            <p:grpSpPr>
              <a:xfrm>
                <a:off x="3794837" y="2387566"/>
                <a:ext cx="2808514" cy="2881707"/>
                <a:chOff x="9265298" y="123238"/>
                <a:chExt cx="2808514" cy="2881707"/>
              </a:xfrm>
            </p:grpSpPr>
            <p:sp>
              <p:nvSpPr>
                <p:cNvPr id="71" name="Rectangle: Rounded Corners 70">
                  <a:extLst>
                    <a:ext uri="{FF2B5EF4-FFF2-40B4-BE49-F238E27FC236}">
                      <a16:creationId xmlns:a16="http://schemas.microsoft.com/office/drawing/2014/main" id="{A16D43D5-982C-3598-3E69-E0B35DF6B1ED}"/>
                    </a:ext>
                  </a:extLst>
                </p:cNvPr>
                <p:cNvSpPr/>
                <p:nvPr/>
              </p:nvSpPr>
              <p:spPr>
                <a:xfrm>
                  <a:off x="9265298" y="123238"/>
                  <a:ext cx="2808514" cy="288170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0AFD73F5-EF78-326F-0463-202A51E8E69D}"/>
                    </a:ext>
                  </a:extLst>
                </p:cNvPr>
                <p:cNvGrpSpPr/>
                <p:nvPr/>
              </p:nvGrpSpPr>
              <p:grpSpPr>
                <a:xfrm>
                  <a:off x="9575834" y="243209"/>
                  <a:ext cx="2169370" cy="2501575"/>
                  <a:chOff x="2346454" y="2473867"/>
                  <a:chExt cx="2612570" cy="2965433"/>
                </a:xfrm>
              </p:grpSpPr>
              <p:sp>
                <p:nvSpPr>
                  <p:cNvPr id="10" name="Rectangle: Rounded Corners 9">
                    <a:extLst>
                      <a:ext uri="{FF2B5EF4-FFF2-40B4-BE49-F238E27FC236}">
                        <a16:creationId xmlns:a16="http://schemas.microsoft.com/office/drawing/2014/main" id="{C76A59C8-998D-38A8-6314-AD67ED7F8598}"/>
                      </a:ext>
                    </a:extLst>
                  </p:cNvPr>
                  <p:cNvSpPr/>
                  <p:nvPr/>
                </p:nvSpPr>
                <p:spPr>
                  <a:xfrm>
                    <a:off x="2545508" y="2995269"/>
                    <a:ext cx="2231571" cy="17036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7FD0E4A-DAF0-AB81-9A4A-39E49BC6A9C8}"/>
                      </a:ext>
                    </a:extLst>
                  </p:cNvPr>
                  <p:cNvSpPr/>
                  <p:nvPr/>
                </p:nvSpPr>
                <p:spPr>
                  <a:xfrm>
                    <a:off x="2942834" y="2473867"/>
                    <a:ext cx="1418253" cy="381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Model</a:t>
                    </a:r>
                  </a:p>
                </p:txBody>
              </p:sp>
              <p:sp>
                <p:nvSpPr>
                  <p:cNvPr id="6" name="Rectangle: Rounded Corners 5">
                    <a:extLst>
                      <a:ext uri="{FF2B5EF4-FFF2-40B4-BE49-F238E27FC236}">
                        <a16:creationId xmlns:a16="http://schemas.microsoft.com/office/drawing/2014/main" id="{6AA7E923-B50D-4774-13C6-C0E118AB8C56}"/>
                      </a:ext>
                    </a:extLst>
                  </p:cNvPr>
                  <p:cNvSpPr/>
                  <p:nvPr/>
                </p:nvSpPr>
                <p:spPr>
                  <a:xfrm>
                    <a:off x="2836311" y="3317724"/>
                    <a:ext cx="163285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ML Training</a:t>
                    </a:r>
                  </a:p>
                </p:txBody>
              </p:sp>
              <p:sp>
                <p:nvSpPr>
                  <p:cNvPr id="7" name="Rectangle: Rounded Corners 6">
                    <a:extLst>
                      <a:ext uri="{FF2B5EF4-FFF2-40B4-BE49-F238E27FC236}">
                        <a16:creationId xmlns:a16="http://schemas.microsoft.com/office/drawing/2014/main" id="{FFAE7C6D-F4A8-2963-6BBC-264C366C4563}"/>
                      </a:ext>
                    </a:extLst>
                  </p:cNvPr>
                  <p:cNvSpPr/>
                  <p:nvPr/>
                </p:nvSpPr>
                <p:spPr>
                  <a:xfrm>
                    <a:off x="2836311" y="4026345"/>
                    <a:ext cx="163285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Big Data</a:t>
                    </a:r>
                  </a:p>
                </p:txBody>
              </p:sp>
              <p:sp>
                <p:nvSpPr>
                  <p:cNvPr id="8" name="Rectangle: Rounded Corners 7">
                    <a:extLst>
                      <a:ext uri="{FF2B5EF4-FFF2-40B4-BE49-F238E27FC236}">
                        <a16:creationId xmlns:a16="http://schemas.microsoft.com/office/drawing/2014/main" id="{966B4725-810F-4F6D-7525-2C186D3FCE8D}"/>
                      </a:ext>
                    </a:extLst>
                  </p:cNvPr>
                  <p:cNvSpPr/>
                  <p:nvPr/>
                </p:nvSpPr>
                <p:spPr>
                  <a:xfrm>
                    <a:off x="2346454" y="4954887"/>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sp>
                <p:nvSpPr>
                  <p:cNvPr id="9" name="Rectangle: Rounded Corners 8">
                    <a:extLst>
                      <a:ext uri="{FF2B5EF4-FFF2-40B4-BE49-F238E27FC236}">
                        <a16:creationId xmlns:a16="http://schemas.microsoft.com/office/drawing/2014/main" id="{79C3672C-C7FA-21C1-92EC-7D50EDD55560}"/>
                      </a:ext>
                    </a:extLst>
                  </p:cNvPr>
                  <p:cNvSpPr/>
                  <p:nvPr/>
                </p:nvSpPr>
                <p:spPr>
                  <a:xfrm>
                    <a:off x="3246857" y="4963439"/>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sp>
                <p:nvSpPr>
                  <p:cNvPr id="11" name="TextBox 10">
                    <a:extLst>
                      <a:ext uri="{FF2B5EF4-FFF2-40B4-BE49-F238E27FC236}">
                        <a16:creationId xmlns:a16="http://schemas.microsoft.com/office/drawing/2014/main" id="{2F93CC83-F684-756E-A75D-7270FAD36799}"/>
                      </a:ext>
                    </a:extLst>
                  </p:cNvPr>
                  <p:cNvSpPr txBox="1"/>
                  <p:nvPr/>
                </p:nvSpPr>
                <p:spPr>
                  <a:xfrm>
                    <a:off x="2545508" y="3009369"/>
                    <a:ext cx="1772817" cy="276999"/>
                  </a:xfrm>
                  <a:prstGeom prst="rect">
                    <a:avLst/>
                  </a:prstGeom>
                  <a:noFill/>
                </p:spPr>
                <p:txBody>
                  <a:bodyPr wrap="square" rtlCol="0">
                    <a:spAutoFit/>
                  </a:bodyPr>
                  <a:lstStyle/>
                  <a:p>
                    <a:r>
                      <a:rPr lang="en-IN" sz="1200" dirty="0"/>
                      <a:t>Central Server</a:t>
                    </a:r>
                  </a:p>
                </p:txBody>
              </p:sp>
              <p:sp>
                <p:nvSpPr>
                  <p:cNvPr id="12" name="Rectangle: Rounded Corners 11">
                    <a:extLst>
                      <a:ext uri="{FF2B5EF4-FFF2-40B4-BE49-F238E27FC236}">
                        <a16:creationId xmlns:a16="http://schemas.microsoft.com/office/drawing/2014/main" id="{9C08CD8F-E25A-4C9C-10B3-D676B509B074}"/>
                      </a:ext>
                    </a:extLst>
                  </p:cNvPr>
                  <p:cNvSpPr/>
                  <p:nvPr/>
                </p:nvSpPr>
                <p:spPr>
                  <a:xfrm>
                    <a:off x="4147260" y="4963438"/>
                    <a:ext cx="811764"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Data</a:t>
                    </a:r>
                  </a:p>
                </p:txBody>
              </p:sp>
              <p:cxnSp>
                <p:nvCxnSpPr>
                  <p:cNvPr id="19" name="Connector: Elbow 18">
                    <a:extLst>
                      <a:ext uri="{FF2B5EF4-FFF2-40B4-BE49-F238E27FC236}">
                        <a16:creationId xmlns:a16="http://schemas.microsoft.com/office/drawing/2014/main" id="{BDC1B745-3498-9764-02F0-B566D5CCC88F}"/>
                      </a:ext>
                    </a:extLst>
                  </p:cNvPr>
                  <p:cNvCxnSpPr>
                    <a:stCxn id="9" idx="0"/>
                    <a:endCxn id="7" idx="2"/>
                  </p:cNvCxnSpPr>
                  <p:nvPr/>
                </p:nvCxnSpPr>
                <p:spPr>
                  <a:xfrm rot="5400000" flipH="1" flipV="1">
                    <a:off x="3422123" y="4732823"/>
                    <a:ext cx="4612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DD92CA3-67D7-025E-59CF-4E946558DF80}"/>
                      </a:ext>
                    </a:extLst>
                  </p:cNvPr>
                  <p:cNvCxnSpPr>
                    <a:cxnSpLocks/>
                  </p:cNvCxnSpPr>
                  <p:nvPr/>
                </p:nvCxnSpPr>
                <p:spPr>
                  <a:xfrm rot="5400000" flipH="1" flipV="1">
                    <a:off x="2976198" y="4297007"/>
                    <a:ext cx="452681" cy="900404"/>
                  </a:xfrm>
                  <a:prstGeom prst="bentConnector3">
                    <a:avLst>
                      <a:gd name="adj1" fmla="val 314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09C6CA4-8B84-77B4-231E-BA0A588B6242}"/>
                      </a:ext>
                    </a:extLst>
                  </p:cNvPr>
                  <p:cNvCxnSpPr>
                    <a:stCxn id="12" idx="0"/>
                    <a:endCxn id="7" idx="2"/>
                  </p:cNvCxnSpPr>
                  <p:nvPr/>
                </p:nvCxnSpPr>
                <p:spPr>
                  <a:xfrm rot="16200000" flipV="1">
                    <a:off x="3872325" y="4282621"/>
                    <a:ext cx="461232" cy="900402"/>
                  </a:xfrm>
                  <a:prstGeom prst="bentConnector3">
                    <a:avLst>
                      <a:gd name="adj1" fmla="val 297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9238B20-D4C4-69BA-528C-14FD2741DA81}"/>
                      </a:ext>
                    </a:extLst>
                  </p:cNvPr>
                  <p:cNvCxnSpPr>
                    <a:stCxn id="7" idx="0"/>
                    <a:endCxn id="6" idx="2"/>
                  </p:cNvCxnSpPr>
                  <p:nvPr/>
                </p:nvCxnSpPr>
                <p:spPr>
                  <a:xfrm flipV="1">
                    <a:off x="3652740" y="3793585"/>
                    <a:ext cx="0" cy="23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795521-ED47-3307-7EC3-BFB4FD03EEDD}"/>
                      </a:ext>
                    </a:extLst>
                  </p:cNvPr>
                  <p:cNvCxnSpPr>
                    <a:stCxn id="6" idx="0"/>
                    <a:endCxn id="3" idx="2"/>
                  </p:cNvCxnSpPr>
                  <p:nvPr/>
                </p:nvCxnSpPr>
                <p:spPr>
                  <a:xfrm flipH="1" flipV="1">
                    <a:off x="3651961" y="2855745"/>
                    <a:ext cx="779" cy="46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2648610C-F88D-7523-7FF5-82C7F0DA32AA}"/>
                  </a:ext>
                </a:extLst>
              </p:cNvPr>
              <p:cNvSpPr txBox="1"/>
              <p:nvPr/>
            </p:nvSpPr>
            <p:spPr>
              <a:xfrm>
                <a:off x="4100936" y="5014729"/>
                <a:ext cx="2169370" cy="217239"/>
              </a:xfrm>
              <a:prstGeom prst="rect">
                <a:avLst/>
              </a:prstGeom>
              <a:noFill/>
            </p:spPr>
            <p:txBody>
              <a:bodyPr wrap="square" rtlCol="0">
                <a:spAutoFit/>
              </a:bodyPr>
              <a:lstStyle/>
              <a:p>
                <a:pPr algn="ctr"/>
                <a:r>
                  <a:rPr lang="en-IN" sz="1400" dirty="0"/>
                  <a:t>Traditional ML Approach</a:t>
                </a:r>
              </a:p>
            </p:txBody>
          </p:sp>
        </p:grpSp>
        <p:sp>
          <p:nvSpPr>
            <p:cNvPr id="77" name="TextBox 76">
              <a:extLst>
                <a:ext uri="{FF2B5EF4-FFF2-40B4-BE49-F238E27FC236}">
                  <a16:creationId xmlns:a16="http://schemas.microsoft.com/office/drawing/2014/main" id="{6BF45F3B-5C38-2E60-5623-83512B460805}"/>
                </a:ext>
              </a:extLst>
            </p:cNvPr>
            <p:cNvSpPr txBox="1"/>
            <p:nvPr/>
          </p:nvSpPr>
          <p:spPr>
            <a:xfrm>
              <a:off x="3351767" y="4867619"/>
              <a:ext cx="632404" cy="282879"/>
            </a:xfrm>
            <a:prstGeom prst="rect">
              <a:avLst/>
            </a:prstGeom>
            <a:noFill/>
          </p:spPr>
          <p:txBody>
            <a:bodyPr wrap="square" rtlCol="0">
              <a:spAutoFit/>
            </a:bodyPr>
            <a:lstStyle/>
            <a:p>
              <a:r>
                <a:rPr lang="en-IN" sz="1200" dirty="0"/>
                <a:t>Data</a:t>
              </a:r>
            </a:p>
          </p:txBody>
        </p:sp>
      </p:grpSp>
    </p:spTree>
    <p:extLst>
      <p:ext uri="{BB962C8B-B14F-4D97-AF65-F5344CB8AC3E}">
        <p14:creationId xmlns:p14="http://schemas.microsoft.com/office/powerpoint/2010/main" val="405779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Steps involved in Federated Learning &amp; Privacy</a:t>
            </a:r>
          </a:p>
        </p:txBody>
      </p:sp>
      <p:sp>
        <p:nvSpPr>
          <p:cNvPr id="3" name="TextBox 2">
            <a:extLst>
              <a:ext uri="{FF2B5EF4-FFF2-40B4-BE49-F238E27FC236}">
                <a16:creationId xmlns:a16="http://schemas.microsoft.com/office/drawing/2014/main" id="{65F464D9-6E1C-8752-03F9-AEB0F052B24C}"/>
              </a:ext>
            </a:extLst>
          </p:cNvPr>
          <p:cNvSpPr txBox="1"/>
          <p:nvPr/>
        </p:nvSpPr>
        <p:spPr>
          <a:xfrm>
            <a:off x="343192" y="1223321"/>
            <a:ext cx="11474997" cy="2308324"/>
          </a:xfrm>
          <a:prstGeom prst="rect">
            <a:avLst/>
          </a:prstGeom>
          <a:noFill/>
        </p:spPr>
        <p:txBody>
          <a:bodyPr wrap="square">
            <a:spAutoFit/>
          </a:bodyPr>
          <a:lstStyle/>
          <a:p>
            <a:pPr marL="342900" indent="-342900" algn="just">
              <a:buFont typeface="Arial" panose="020B0604020202020204" pitchFamily="34" charset="0"/>
              <a:buChar char="•"/>
            </a:pPr>
            <a:r>
              <a:rPr lang="en-US" sz="1800" b="0" i="0" dirty="0">
                <a:solidFill>
                  <a:srgbClr val="212529"/>
                </a:solidFill>
                <a:effectLst/>
                <a:latin typeface="Open Sans" panose="020B0606030504020204" pitchFamily="34" charset="0"/>
              </a:rPr>
              <a:t>A model instance is running in each of the device.</a:t>
            </a:r>
          </a:p>
          <a:p>
            <a:pPr marL="342900" indent="-342900" algn="just">
              <a:buFont typeface="Arial" panose="020B0604020202020204" pitchFamily="34" charset="0"/>
              <a:buChar char="•"/>
            </a:pPr>
            <a:r>
              <a:rPr lang="en-US" sz="1800" b="0" i="0" dirty="0">
                <a:solidFill>
                  <a:srgbClr val="212529"/>
                </a:solidFill>
                <a:effectLst/>
                <a:latin typeface="Open Sans" panose="020B0606030504020204" pitchFamily="34" charset="0"/>
              </a:rPr>
              <a:t>Once the training is complete on the local data, the device connects to the server and the model weights/parameters are sent to the central server.</a:t>
            </a:r>
          </a:p>
          <a:p>
            <a:pPr marL="342900" indent="-342900" algn="just">
              <a:buFont typeface="Arial" panose="020B0604020202020204" pitchFamily="34" charset="0"/>
              <a:buChar char="•"/>
            </a:pPr>
            <a:r>
              <a:rPr lang="en-US" sz="1800" b="0" i="0" dirty="0">
                <a:solidFill>
                  <a:srgbClr val="212529"/>
                </a:solidFill>
                <a:effectLst/>
                <a:latin typeface="Open Sans" panose="020B0606030504020204" pitchFamily="34" charset="0"/>
              </a:rPr>
              <a:t>The central server aggregates the weight parameters and sends the updated weights back to each device. (Thus, ensuring that data never leaves the device, and we get the benefit of training on the data from all the devices.)</a:t>
            </a:r>
          </a:p>
          <a:p>
            <a:pPr marL="342900" indent="-342900" algn="just">
              <a:buFont typeface="Arial" panose="020B0604020202020204" pitchFamily="34" charset="0"/>
              <a:buChar char="•"/>
            </a:pPr>
            <a:r>
              <a:rPr lang="en-US" sz="1800" b="0" i="0" dirty="0">
                <a:solidFill>
                  <a:srgbClr val="212529"/>
                </a:solidFill>
                <a:effectLst/>
                <a:latin typeface="Open Sans" panose="020B0606030504020204" pitchFamily="34" charset="0"/>
              </a:rPr>
              <a:t>Once the devices receive the updated parameters, they can now use the updated model parameters for their individual tasks.</a:t>
            </a:r>
            <a:endParaRPr lang="en-US" sz="1800" b="1" i="0" dirty="0">
              <a:solidFill>
                <a:srgbClr val="212529"/>
              </a:solidFill>
              <a:effectLst/>
              <a:latin typeface="Open Sans" panose="020B0606030504020204" pitchFamily="34" charset="0"/>
            </a:endParaRPr>
          </a:p>
        </p:txBody>
      </p:sp>
      <p:pic>
        <p:nvPicPr>
          <p:cNvPr id="7" name="Picture 6">
            <a:extLst>
              <a:ext uri="{FF2B5EF4-FFF2-40B4-BE49-F238E27FC236}">
                <a16:creationId xmlns:a16="http://schemas.microsoft.com/office/drawing/2014/main" id="{4EC98A15-0EF5-6DB8-B339-E616D65059EF}"/>
              </a:ext>
            </a:extLst>
          </p:cNvPr>
          <p:cNvPicPr>
            <a:picLocks noChangeAspect="1"/>
          </p:cNvPicPr>
          <p:nvPr/>
        </p:nvPicPr>
        <p:blipFill>
          <a:blip r:embed="rId2"/>
          <a:stretch>
            <a:fillRect/>
          </a:stretch>
        </p:blipFill>
        <p:spPr>
          <a:xfrm>
            <a:off x="495135" y="3429000"/>
            <a:ext cx="5224530" cy="3257568"/>
          </a:xfrm>
          <a:prstGeom prst="rect">
            <a:avLst/>
          </a:prstGeom>
        </p:spPr>
      </p:pic>
      <p:sp>
        <p:nvSpPr>
          <p:cNvPr id="8" name="TextBox 7">
            <a:extLst>
              <a:ext uri="{FF2B5EF4-FFF2-40B4-BE49-F238E27FC236}">
                <a16:creationId xmlns:a16="http://schemas.microsoft.com/office/drawing/2014/main" id="{603EA43A-734A-1C66-562C-13B676E34144}"/>
              </a:ext>
            </a:extLst>
          </p:cNvPr>
          <p:cNvSpPr txBox="1"/>
          <p:nvPr/>
        </p:nvSpPr>
        <p:spPr>
          <a:xfrm>
            <a:off x="6246830" y="3531645"/>
            <a:ext cx="5808321" cy="369332"/>
          </a:xfrm>
          <a:prstGeom prst="rect">
            <a:avLst/>
          </a:prstGeom>
          <a:noFill/>
        </p:spPr>
        <p:txBody>
          <a:bodyPr wrap="none" rtlCol="0">
            <a:spAutoFit/>
          </a:bodyPr>
          <a:lstStyle/>
          <a:p>
            <a:r>
              <a:rPr lang="en-IN" b="1" dirty="0"/>
              <a:t>Python Libraries to Implement Federated Learning</a:t>
            </a:r>
          </a:p>
        </p:txBody>
      </p:sp>
      <p:pic>
        <p:nvPicPr>
          <p:cNvPr id="10" name="Picture 9" descr="A picture containing shape&#10;&#10;Description automatically generated">
            <a:extLst>
              <a:ext uri="{FF2B5EF4-FFF2-40B4-BE49-F238E27FC236}">
                <a16:creationId xmlns:a16="http://schemas.microsoft.com/office/drawing/2014/main" id="{E876D3B0-C468-D982-72F1-EECB33096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0684" y="5220018"/>
            <a:ext cx="2042411" cy="783842"/>
          </a:xfrm>
          <a:prstGeom prst="rect">
            <a:avLst/>
          </a:prstGeom>
        </p:spPr>
      </p:pic>
      <p:pic>
        <p:nvPicPr>
          <p:cNvPr id="12" name="Picture 11" descr="Diagram&#10;&#10;Description automatically generated">
            <a:extLst>
              <a:ext uri="{FF2B5EF4-FFF2-40B4-BE49-F238E27FC236}">
                <a16:creationId xmlns:a16="http://schemas.microsoft.com/office/drawing/2014/main" id="{D5EBA7A3-DC8E-7CA5-9BD1-8119975FB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547" y="5012812"/>
            <a:ext cx="1869238" cy="1051446"/>
          </a:xfrm>
          <a:prstGeom prst="rect">
            <a:avLst/>
          </a:prstGeom>
        </p:spPr>
      </p:pic>
      <p:pic>
        <p:nvPicPr>
          <p:cNvPr id="14" name="Picture 13" descr="Logo, icon&#10;&#10;Description automatically generated">
            <a:extLst>
              <a:ext uri="{FF2B5EF4-FFF2-40B4-BE49-F238E27FC236}">
                <a16:creationId xmlns:a16="http://schemas.microsoft.com/office/drawing/2014/main" id="{AEB03294-13F1-0A40-BEB8-56A12B912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4862" y="4106519"/>
            <a:ext cx="1652255" cy="628923"/>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D76397FD-0DA3-0284-B077-F1290EF52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337" y="4096589"/>
            <a:ext cx="1241967" cy="710681"/>
          </a:xfrm>
          <a:prstGeom prst="rect">
            <a:avLst/>
          </a:prstGeom>
        </p:spPr>
      </p:pic>
      <p:pic>
        <p:nvPicPr>
          <p:cNvPr id="18" name="Picture 17" descr="Logo&#10;&#10;Description automatically generated with medium confidence">
            <a:extLst>
              <a:ext uri="{FF2B5EF4-FFF2-40B4-BE49-F238E27FC236}">
                <a16:creationId xmlns:a16="http://schemas.microsoft.com/office/drawing/2014/main" id="{92A2E85E-21B8-0C64-7809-A7C795D9B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9811" y="3951601"/>
            <a:ext cx="1567682" cy="783841"/>
          </a:xfrm>
          <a:prstGeom prst="rect">
            <a:avLst/>
          </a:prstGeom>
        </p:spPr>
      </p:pic>
    </p:spTree>
    <p:extLst>
      <p:ext uri="{BB962C8B-B14F-4D97-AF65-F5344CB8AC3E}">
        <p14:creationId xmlns:p14="http://schemas.microsoft.com/office/powerpoint/2010/main" val="86630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D805B44D-20E7-4246-88AC-822F3F03B32A}"/>
              </a:ext>
            </a:extLst>
          </p:cNvPr>
          <p:cNvSpPr>
            <a:spLocks noGrp="1"/>
          </p:cNvSpPr>
          <p:nvPr>
            <p:ph type="sldNum" sz="quarter" idx="4"/>
          </p:nvPr>
        </p:nvSpPr>
        <p:spPr/>
        <p:txBody>
          <a:bodyPr/>
          <a:lstStyle/>
          <a:p>
            <a:fld id="{F58B522F-7218-4DD2-9A79-8098A090879F}" type="slidenum">
              <a:rPr lang="en-US" smtClean="0"/>
              <a:pPr/>
              <a:t>4</a:t>
            </a:fld>
            <a:endParaRPr lang="en-US" dirty="0"/>
          </a:p>
        </p:txBody>
      </p:sp>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FL Systems</a:t>
            </a:r>
          </a:p>
        </p:txBody>
      </p:sp>
      <p:graphicFrame>
        <p:nvGraphicFramePr>
          <p:cNvPr id="2" name="Diagram 1">
            <a:extLst>
              <a:ext uri="{FF2B5EF4-FFF2-40B4-BE49-F238E27FC236}">
                <a16:creationId xmlns:a16="http://schemas.microsoft.com/office/drawing/2014/main" id="{052A9DB3-06A0-57DD-201D-B3B21561B0DE}"/>
              </a:ext>
            </a:extLst>
          </p:cNvPr>
          <p:cNvGraphicFramePr/>
          <p:nvPr>
            <p:extLst>
              <p:ext uri="{D42A27DB-BD31-4B8C-83A1-F6EECF244321}">
                <p14:modId xmlns:p14="http://schemas.microsoft.com/office/powerpoint/2010/main" val="2733060076"/>
              </p:ext>
            </p:extLst>
          </p:nvPr>
        </p:nvGraphicFramePr>
        <p:xfrm>
          <a:off x="781698" y="1179595"/>
          <a:ext cx="626800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Rounded Corners 12">
            <a:extLst>
              <a:ext uri="{FF2B5EF4-FFF2-40B4-BE49-F238E27FC236}">
                <a16:creationId xmlns:a16="http://schemas.microsoft.com/office/drawing/2014/main" id="{FF367819-AB31-0D9B-D7EA-BEBBC89A526A}"/>
              </a:ext>
            </a:extLst>
          </p:cNvPr>
          <p:cNvSpPr/>
          <p:nvPr/>
        </p:nvSpPr>
        <p:spPr>
          <a:xfrm>
            <a:off x="7263318" y="1063690"/>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endParaRPr lang="en-IN" dirty="0"/>
          </a:p>
          <a:p>
            <a:endParaRPr lang="en-IN" dirty="0"/>
          </a:p>
          <a:p>
            <a:r>
              <a:rPr lang="en-IN" dirty="0"/>
              <a:t>Horizontal</a:t>
            </a:r>
          </a:p>
        </p:txBody>
      </p:sp>
      <p:sp>
        <p:nvSpPr>
          <p:cNvPr id="15" name="Rectangle: Rounded Corners 14">
            <a:extLst>
              <a:ext uri="{FF2B5EF4-FFF2-40B4-BE49-F238E27FC236}">
                <a16:creationId xmlns:a16="http://schemas.microsoft.com/office/drawing/2014/main" id="{01E3CD79-8B5A-7C4B-6A2A-5968F0991074}"/>
              </a:ext>
            </a:extLst>
          </p:cNvPr>
          <p:cNvSpPr/>
          <p:nvPr/>
        </p:nvSpPr>
        <p:spPr>
          <a:xfrm>
            <a:off x="9698608" y="1063690"/>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endParaRPr lang="en-IN" dirty="0"/>
          </a:p>
          <a:p>
            <a:endParaRPr lang="en-IN" dirty="0"/>
          </a:p>
          <a:p>
            <a:r>
              <a:rPr lang="en-IN" dirty="0"/>
              <a:t>Vertical</a:t>
            </a:r>
          </a:p>
        </p:txBody>
      </p:sp>
      <p:sp>
        <p:nvSpPr>
          <p:cNvPr id="16" name="Rectangle: Rounded Corners 15">
            <a:extLst>
              <a:ext uri="{FF2B5EF4-FFF2-40B4-BE49-F238E27FC236}">
                <a16:creationId xmlns:a16="http://schemas.microsoft.com/office/drawing/2014/main" id="{E7E12497-56C5-862C-F75B-2DD7A6610FEB}"/>
              </a:ext>
            </a:extLst>
          </p:cNvPr>
          <p:cNvSpPr/>
          <p:nvPr/>
        </p:nvSpPr>
        <p:spPr>
          <a:xfrm>
            <a:off x="7263318" y="3237723"/>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Differential </a:t>
            </a:r>
          </a:p>
          <a:p>
            <a:r>
              <a:rPr lang="en-IN" dirty="0"/>
              <a:t>Privacy</a:t>
            </a:r>
          </a:p>
        </p:txBody>
      </p:sp>
      <p:sp>
        <p:nvSpPr>
          <p:cNvPr id="17" name="Rectangle: Rounded Corners 16">
            <a:extLst>
              <a:ext uri="{FF2B5EF4-FFF2-40B4-BE49-F238E27FC236}">
                <a16:creationId xmlns:a16="http://schemas.microsoft.com/office/drawing/2014/main" id="{6A453C69-ADC3-3314-2474-FBCCD552315F}"/>
              </a:ext>
            </a:extLst>
          </p:cNvPr>
          <p:cNvSpPr/>
          <p:nvPr/>
        </p:nvSpPr>
        <p:spPr>
          <a:xfrm>
            <a:off x="9698608" y="3237723"/>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Cryptographic Methods</a:t>
            </a:r>
          </a:p>
        </p:txBody>
      </p:sp>
      <p:sp>
        <p:nvSpPr>
          <p:cNvPr id="18" name="Rectangle: Rounded Corners 17">
            <a:extLst>
              <a:ext uri="{FF2B5EF4-FFF2-40B4-BE49-F238E27FC236}">
                <a16:creationId xmlns:a16="http://schemas.microsoft.com/office/drawing/2014/main" id="{C052C0C7-8B8A-A686-EFB7-2004788B5B9B}"/>
              </a:ext>
            </a:extLst>
          </p:cNvPr>
          <p:cNvSpPr/>
          <p:nvPr/>
        </p:nvSpPr>
        <p:spPr>
          <a:xfrm>
            <a:off x="7261740" y="5254447"/>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Cross Silo</a:t>
            </a:r>
          </a:p>
        </p:txBody>
      </p:sp>
      <p:sp>
        <p:nvSpPr>
          <p:cNvPr id="20" name="Rectangle: Rounded Corners 19">
            <a:extLst>
              <a:ext uri="{FF2B5EF4-FFF2-40B4-BE49-F238E27FC236}">
                <a16:creationId xmlns:a16="http://schemas.microsoft.com/office/drawing/2014/main" id="{45760A26-30EE-CA0D-0306-632868D57A75}"/>
              </a:ext>
            </a:extLst>
          </p:cNvPr>
          <p:cNvSpPr/>
          <p:nvPr/>
        </p:nvSpPr>
        <p:spPr>
          <a:xfrm>
            <a:off x="9697030" y="5254447"/>
            <a:ext cx="2435290" cy="127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Cross Device</a:t>
            </a:r>
          </a:p>
        </p:txBody>
      </p:sp>
      <p:pic>
        <p:nvPicPr>
          <p:cNvPr id="32" name="Picture 31">
            <a:extLst>
              <a:ext uri="{FF2B5EF4-FFF2-40B4-BE49-F238E27FC236}">
                <a16:creationId xmlns:a16="http://schemas.microsoft.com/office/drawing/2014/main" id="{06F1C098-DD49-F3BE-9E69-0ECF7E3DA6FB}"/>
              </a:ext>
            </a:extLst>
          </p:cNvPr>
          <p:cNvPicPr>
            <a:picLocks noChangeAspect="1"/>
          </p:cNvPicPr>
          <p:nvPr/>
        </p:nvPicPr>
        <p:blipFill>
          <a:blip r:embed="rId7"/>
          <a:stretch>
            <a:fillRect/>
          </a:stretch>
        </p:blipFill>
        <p:spPr>
          <a:xfrm>
            <a:off x="7608102" y="1271819"/>
            <a:ext cx="1792918" cy="710007"/>
          </a:xfrm>
          <a:prstGeom prst="rect">
            <a:avLst/>
          </a:prstGeom>
        </p:spPr>
      </p:pic>
      <p:pic>
        <p:nvPicPr>
          <p:cNvPr id="49" name="Picture 48">
            <a:extLst>
              <a:ext uri="{FF2B5EF4-FFF2-40B4-BE49-F238E27FC236}">
                <a16:creationId xmlns:a16="http://schemas.microsoft.com/office/drawing/2014/main" id="{9134E276-4B7F-3834-E0DF-B7765B075D3A}"/>
              </a:ext>
            </a:extLst>
          </p:cNvPr>
          <p:cNvPicPr>
            <a:picLocks noChangeAspect="1"/>
          </p:cNvPicPr>
          <p:nvPr/>
        </p:nvPicPr>
        <p:blipFill>
          <a:blip r:embed="rId8"/>
          <a:stretch>
            <a:fillRect/>
          </a:stretch>
        </p:blipFill>
        <p:spPr>
          <a:xfrm>
            <a:off x="10869766" y="1165969"/>
            <a:ext cx="1138732" cy="1101370"/>
          </a:xfrm>
          <a:prstGeom prst="rect">
            <a:avLst/>
          </a:prstGeom>
        </p:spPr>
      </p:pic>
      <p:sp>
        <p:nvSpPr>
          <p:cNvPr id="53" name="TextBox 52">
            <a:extLst>
              <a:ext uri="{FF2B5EF4-FFF2-40B4-BE49-F238E27FC236}">
                <a16:creationId xmlns:a16="http://schemas.microsoft.com/office/drawing/2014/main" id="{CAB4E36D-E4EA-350A-5CE9-9056240CAF38}"/>
              </a:ext>
            </a:extLst>
          </p:cNvPr>
          <p:cNvSpPr txBox="1"/>
          <p:nvPr/>
        </p:nvSpPr>
        <p:spPr>
          <a:xfrm>
            <a:off x="7261741" y="4485122"/>
            <a:ext cx="4930259" cy="400110"/>
          </a:xfrm>
          <a:prstGeom prst="rect">
            <a:avLst/>
          </a:prstGeom>
          <a:noFill/>
        </p:spPr>
        <p:txBody>
          <a:bodyPr wrap="square" rtlCol="0">
            <a:spAutoFit/>
          </a:bodyPr>
          <a:lstStyle/>
          <a:p>
            <a:r>
              <a:rPr lang="en-IN" sz="1000" dirty="0"/>
              <a:t>Differential Privacy inserts random data to the original data set at collection stage to mask individual data points before the are further anonymised on a server.</a:t>
            </a:r>
          </a:p>
        </p:txBody>
      </p:sp>
      <p:pic>
        <p:nvPicPr>
          <p:cNvPr id="55" name="Picture 54">
            <a:extLst>
              <a:ext uri="{FF2B5EF4-FFF2-40B4-BE49-F238E27FC236}">
                <a16:creationId xmlns:a16="http://schemas.microsoft.com/office/drawing/2014/main" id="{342C1DA9-1743-6C63-07A8-973EB51A7A45}"/>
              </a:ext>
            </a:extLst>
          </p:cNvPr>
          <p:cNvPicPr>
            <a:picLocks noChangeAspect="1"/>
          </p:cNvPicPr>
          <p:nvPr/>
        </p:nvPicPr>
        <p:blipFill>
          <a:blip r:embed="rId9"/>
          <a:stretch>
            <a:fillRect/>
          </a:stretch>
        </p:blipFill>
        <p:spPr>
          <a:xfrm>
            <a:off x="8665160" y="3402495"/>
            <a:ext cx="933786" cy="948750"/>
          </a:xfrm>
          <a:prstGeom prst="rect">
            <a:avLst/>
          </a:prstGeom>
        </p:spPr>
      </p:pic>
    </p:spTree>
    <p:extLst>
      <p:ext uri="{BB962C8B-B14F-4D97-AF65-F5344CB8AC3E}">
        <p14:creationId xmlns:p14="http://schemas.microsoft.com/office/powerpoint/2010/main" val="428977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Flow of Information</a:t>
            </a:r>
          </a:p>
        </p:txBody>
      </p:sp>
      <p:pic>
        <p:nvPicPr>
          <p:cNvPr id="3" name="Picture 2">
            <a:extLst>
              <a:ext uri="{FF2B5EF4-FFF2-40B4-BE49-F238E27FC236}">
                <a16:creationId xmlns:a16="http://schemas.microsoft.com/office/drawing/2014/main" id="{C0F35185-F5EA-93D4-2A50-6558D97AA21F}"/>
              </a:ext>
            </a:extLst>
          </p:cNvPr>
          <p:cNvPicPr>
            <a:picLocks noChangeAspect="1"/>
          </p:cNvPicPr>
          <p:nvPr/>
        </p:nvPicPr>
        <p:blipFill>
          <a:blip r:embed="rId2"/>
          <a:stretch>
            <a:fillRect/>
          </a:stretch>
        </p:blipFill>
        <p:spPr>
          <a:xfrm>
            <a:off x="2319963" y="1204221"/>
            <a:ext cx="7552074" cy="4953429"/>
          </a:xfrm>
          <a:prstGeom prst="rect">
            <a:avLst/>
          </a:prstGeom>
        </p:spPr>
      </p:pic>
    </p:spTree>
    <p:extLst>
      <p:ext uri="{BB962C8B-B14F-4D97-AF65-F5344CB8AC3E}">
        <p14:creationId xmlns:p14="http://schemas.microsoft.com/office/powerpoint/2010/main" val="86601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Limitations &amp; Challenges</a:t>
            </a:r>
          </a:p>
        </p:txBody>
      </p:sp>
      <p:sp>
        <p:nvSpPr>
          <p:cNvPr id="5" name="TextBox 4">
            <a:extLst>
              <a:ext uri="{FF2B5EF4-FFF2-40B4-BE49-F238E27FC236}">
                <a16:creationId xmlns:a16="http://schemas.microsoft.com/office/drawing/2014/main" id="{F77DF32B-872E-F816-08D2-D3F52E7C1A75}"/>
              </a:ext>
            </a:extLst>
          </p:cNvPr>
          <p:cNvSpPr txBox="1"/>
          <p:nvPr/>
        </p:nvSpPr>
        <p:spPr>
          <a:xfrm>
            <a:off x="827322" y="1443841"/>
            <a:ext cx="10537355"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E3A41"/>
                </a:solidFill>
                <a:effectLst/>
              </a:rPr>
              <a:t>The client devices run multiple steps of Stochastic Gradient Descent (SGD) on their local data to compute an update.</a:t>
            </a:r>
          </a:p>
          <a:p>
            <a:pPr marL="285750" indent="-285750" algn="l">
              <a:buFont typeface="Arial" panose="020B0604020202020204" pitchFamily="34" charset="0"/>
              <a:buChar char="•"/>
            </a:pPr>
            <a:r>
              <a:rPr lang="en-US" b="0" i="0" dirty="0">
                <a:solidFill>
                  <a:srgbClr val="3E3A41"/>
                </a:solidFill>
                <a:effectLst/>
              </a:rPr>
              <a:t>Server computes an overall update using a simple weighted average of the client updates.</a:t>
            </a:r>
          </a:p>
          <a:p>
            <a:pPr marL="285750" indent="-285750" algn="l">
              <a:buFont typeface="Arial" panose="020B0604020202020204" pitchFamily="34" charset="0"/>
              <a:buChar char="•"/>
            </a:pPr>
            <a:r>
              <a:rPr lang="en-US" b="0" i="0" dirty="0">
                <a:solidFill>
                  <a:srgbClr val="3E3A41"/>
                </a:solidFill>
                <a:effectLst/>
              </a:rPr>
              <a:t>There exist ways in which local model updates can be reverse-engineered by an eavesdropper or at the aggregating server, via Model-Inversion or Membership-Inference attacks. Since Federated Learning deals with individual model updates sent by end-users, inversion of the difference between the original model and the updated model, can potentially reveal a lot of sensitive information.</a:t>
            </a:r>
          </a:p>
          <a:p>
            <a:pPr marL="285750" indent="-285750" algn="l">
              <a:buFont typeface="Arial" panose="020B0604020202020204" pitchFamily="34" charset="0"/>
              <a:buChar char="•"/>
            </a:pPr>
            <a:r>
              <a:rPr lang="en-US" b="0" i="0" dirty="0">
                <a:solidFill>
                  <a:srgbClr val="3E3A41"/>
                </a:solidFill>
                <a:effectLst/>
              </a:rPr>
              <a:t>Federated Learning doesn’t guarantee the resultant aggregated model will be “better” than the individual models.</a:t>
            </a:r>
          </a:p>
          <a:p>
            <a:pPr marL="285750" indent="-285750" algn="l">
              <a:buFont typeface="Arial" panose="020B0604020202020204" pitchFamily="34" charset="0"/>
              <a:buChar char="•"/>
            </a:pPr>
            <a:r>
              <a:rPr lang="en-US" b="0" i="0" dirty="0">
                <a:solidFill>
                  <a:srgbClr val="3E3A41"/>
                </a:solidFill>
                <a:effectLst/>
              </a:rPr>
              <a:t>Federated Learning, by design, is not impervious to Data Poisoning attacks, where a compromised end-user sends corrupted model updates.</a:t>
            </a:r>
          </a:p>
          <a:p>
            <a:pPr marL="285750" indent="-285750" algn="l">
              <a:buFont typeface="Arial" panose="020B0604020202020204" pitchFamily="34" charset="0"/>
              <a:buChar char="•"/>
            </a:pPr>
            <a:r>
              <a:rPr lang="en-US" b="0" i="0" dirty="0">
                <a:solidFill>
                  <a:srgbClr val="3E3A41"/>
                </a:solidFill>
                <a:effectLst/>
              </a:rPr>
              <a:t>Popular approaches of Federated Learning involve only a fraction of the User Pool for training, therefore utmost care needs to be taken to ensure Fairness is achieved.</a:t>
            </a:r>
          </a:p>
        </p:txBody>
      </p:sp>
    </p:spTree>
    <p:extLst>
      <p:ext uri="{BB962C8B-B14F-4D97-AF65-F5344CB8AC3E}">
        <p14:creationId xmlns:p14="http://schemas.microsoft.com/office/powerpoint/2010/main" val="2599685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A9090-E1CD-4683-AFAA-9EB4E18A9ADF}"/>
              </a:ext>
            </a:extLst>
          </p:cNvPr>
          <p:cNvSpPr>
            <a:spLocks noGrp="1"/>
          </p:cNvSpPr>
          <p:nvPr>
            <p:ph type="body" sz="quarter" idx="11"/>
          </p:nvPr>
        </p:nvSpPr>
        <p:spPr/>
        <p:txBody>
          <a:bodyPr/>
          <a:lstStyle/>
          <a:p>
            <a:r>
              <a:rPr lang="en-IN" dirty="0"/>
              <a:t>Implementation</a:t>
            </a:r>
          </a:p>
        </p:txBody>
      </p:sp>
      <p:sp>
        <p:nvSpPr>
          <p:cNvPr id="3" name="Slide Number Placeholder 2">
            <a:extLst>
              <a:ext uri="{FF2B5EF4-FFF2-40B4-BE49-F238E27FC236}">
                <a16:creationId xmlns:a16="http://schemas.microsoft.com/office/drawing/2014/main" id="{B7C0717D-BB9F-43D0-E70B-9E8EE9334CAE}"/>
              </a:ext>
            </a:extLst>
          </p:cNvPr>
          <p:cNvSpPr>
            <a:spLocks noGrp="1"/>
          </p:cNvSpPr>
          <p:nvPr>
            <p:ph type="sldNum" sz="quarter" idx="4"/>
          </p:nvPr>
        </p:nvSpPr>
        <p:spPr/>
        <p:txBody>
          <a:bodyPr/>
          <a:lstStyle/>
          <a:p>
            <a:fld id="{F58B522F-7218-4DD2-9A79-8098A090879F}" type="slidenum">
              <a:rPr lang="en-US" smtClean="0"/>
              <a:pPr/>
              <a:t>7</a:t>
            </a:fld>
            <a:endParaRPr lang="en-US" dirty="0"/>
          </a:p>
        </p:txBody>
      </p:sp>
    </p:spTree>
    <p:extLst>
      <p:ext uri="{BB962C8B-B14F-4D97-AF65-F5344CB8AC3E}">
        <p14:creationId xmlns:p14="http://schemas.microsoft.com/office/powerpoint/2010/main" val="196721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Implementation of Federated Learning using Flower</a:t>
            </a:r>
          </a:p>
        </p:txBody>
      </p:sp>
      <p:grpSp>
        <p:nvGrpSpPr>
          <p:cNvPr id="21" name="Group 20">
            <a:extLst>
              <a:ext uri="{FF2B5EF4-FFF2-40B4-BE49-F238E27FC236}">
                <a16:creationId xmlns:a16="http://schemas.microsoft.com/office/drawing/2014/main" id="{A9406C89-AD90-13F3-29A1-25B4EF68F61E}"/>
              </a:ext>
            </a:extLst>
          </p:cNvPr>
          <p:cNvGrpSpPr/>
          <p:nvPr/>
        </p:nvGrpSpPr>
        <p:grpSpPr>
          <a:xfrm>
            <a:off x="765110" y="1254571"/>
            <a:ext cx="4659510" cy="2174429"/>
            <a:chOff x="1903445" y="1777086"/>
            <a:chExt cx="4659510" cy="2174429"/>
          </a:xfrm>
        </p:grpSpPr>
        <p:sp>
          <p:nvSpPr>
            <p:cNvPr id="2" name="Rectangle: Rounded Corners 1">
              <a:extLst>
                <a:ext uri="{FF2B5EF4-FFF2-40B4-BE49-F238E27FC236}">
                  <a16:creationId xmlns:a16="http://schemas.microsoft.com/office/drawing/2014/main" id="{3BBA2508-897F-0AAB-23D0-101FB317C157}"/>
                </a:ext>
              </a:extLst>
            </p:cNvPr>
            <p:cNvSpPr/>
            <p:nvPr/>
          </p:nvSpPr>
          <p:spPr>
            <a:xfrm>
              <a:off x="1903445" y="3102429"/>
              <a:ext cx="132494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sp>
          <p:nvSpPr>
            <p:cNvPr id="3" name="Rectangle: Rounded Corners 2">
              <a:extLst>
                <a:ext uri="{FF2B5EF4-FFF2-40B4-BE49-F238E27FC236}">
                  <a16:creationId xmlns:a16="http://schemas.microsoft.com/office/drawing/2014/main" id="{2373C73A-0C37-A472-42AC-937FFE5AD856}"/>
                </a:ext>
              </a:extLst>
            </p:cNvPr>
            <p:cNvSpPr/>
            <p:nvPr/>
          </p:nvSpPr>
          <p:spPr>
            <a:xfrm>
              <a:off x="3427444" y="2239347"/>
              <a:ext cx="132494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7" name="Rectangle: Rounded Corners 6">
              <a:extLst>
                <a:ext uri="{FF2B5EF4-FFF2-40B4-BE49-F238E27FC236}">
                  <a16:creationId xmlns:a16="http://schemas.microsoft.com/office/drawing/2014/main" id="{EC467C88-9D6B-1AEF-5353-FC02049AE917}"/>
                </a:ext>
              </a:extLst>
            </p:cNvPr>
            <p:cNvSpPr/>
            <p:nvPr/>
          </p:nvSpPr>
          <p:spPr>
            <a:xfrm>
              <a:off x="3427445" y="3102428"/>
              <a:ext cx="132494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sp>
          <p:nvSpPr>
            <p:cNvPr id="8" name="Rectangle: Rounded Corners 7">
              <a:extLst>
                <a:ext uri="{FF2B5EF4-FFF2-40B4-BE49-F238E27FC236}">
                  <a16:creationId xmlns:a16="http://schemas.microsoft.com/office/drawing/2014/main" id="{7BD01338-40A9-B67D-1306-78340233455D}"/>
                </a:ext>
              </a:extLst>
            </p:cNvPr>
            <p:cNvSpPr/>
            <p:nvPr/>
          </p:nvSpPr>
          <p:spPr>
            <a:xfrm>
              <a:off x="4951445" y="3105537"/>
              <a:ext cx="1324947" cy="475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sp>
          <p:nvSpPr>
            <p:cNvPr id="9" name="TextBox 8">
              <a:extLst>
                <a:ext uri="{FF2B5EF4-FFF2-40B4-BE49-F238E27FC236}">
                  <a16:creationId xmlns:a16="http://schemas.microsoft.com/office/drawing/2014/main" id="{CC8E3EE4-2A64-E7B7-4963-D2AA8D000A75}"/>
                </a:ext>
              </a:extLst>
            </p:cNvPr>
            <p:cNvSpPr txBox="1"/>
            <p:nvPr/>
          </p:nvSpPr>
          <p:spPr>
            <a:xfrm>
              <a:off x="3181883" y="1777086"/>
              <a:ext cx="1853392" cy="430887"/>
            </a:xfrm>
            <a:prstGeom prst="rect">
              <a:avLst/>
            </a:prstGeom>
            <a:noFill/>
          </p:spPr>
          <p:txBody>
            <a:bodyPr wrap="none" rtlCol="0">
              <a:spAutoFit/>
            </a:bodyPr>
            <a:lstStyle/>
            <a:p>
              <a:pPr algn="ctr"/>
              <a:r>
                <a:rPr lang="en-IN" sz="1100" dirty="0"/>
                <a:t>Central Server Monitored </a:t>
              </a:r>
            </a:p>
            <a:p>
              <a:pPr algn="ctr"/>
              <a:r>
                <a:rPr lang="en-IN" sz="1100" dirty="0"/>
                <a:t>by Data Scientists</a:t>
              </a:r>
            </a:p>
          </p:txBody>
        </p:sp>
        <p:sp>
          <p:nvSpPr>
            <p:cNvPr id="10" name="TextBox 9">
              <a:extLst>
                <a:ext uri="{FF2B5EF4-FFF2-40B4-BE49-F238E27FC236}">
                  <a16:creationId xmlns:a16="http://schemas.microsoft.com/office/drawing/2014/main" id="{54DB8E36-7621-C73D-13DB-D888B29D5EDF}"/>
                </a:ext>
              </a:extLst>
            </p:cNvPr>
            <p:cNvSpPr txBox="1"/>
            <p:nvPr/>
          </p:nvSpPr>
          <p:spPr>
            <a:xfrm>
              <a:off x="2426248" y="3680928"/>
              <a:ext cx="3461368" cy="270587"/>
            </a:xfrm>
            <a:prstGeom prst="rect">
              <a:avLst/>
            </a:prstGeom>
            <a:noFill/>
          </p:spPr>
          <p:txBody>
            <a:bodyPr wrap="square" rtlCol="0">
              <a:spAutoFit/>
            </a:bodyPr>
            <a:lstStyle/>
            <a:p>
              <a:r>
                <a:rPr lang="en-IN" sz="1100" dirty="0"/>
                <a:t>Edge Devices/Local Machines where Data Stored</a:t>
              </a:r>
            </a:p>
          </p:txBody>
        </p:sp>
        <p:cxnSp>
          <p:nvCxnSpPr>
            <p:cNvPr id="12" name="Connector: Elbow 11">
              <a:extLst>
                <a:ext uri="{FF2B5EF4-FFF2-40B4-BE49-F238E27FC236}">
                  <a16:creationId xmlns:a16="http://schemas.microsoft.com/office/drawing/2014/main" id="{FA1EF670-B9D2-C6EF-BD84-256ECF0EC886}"/>
                </a:ext>
              </a:extLst>
            </p:cNvPr>
            <p:cNvCxnSpPr>
              <a:stCxn id="2" idx="0"/>
              <a:endCxn id="3" idx="2"/>
            </p:cNvCxnSpPr>
            <p:nvPr/>
          </p:nvCxnSpPr>
          <p:spPr>
            <a:xfrm rot="5400000" flipH="1" flipV="1">
              <a:off x="3134308" y="2146820"/>
              <a:ext cx="387221" cy="15239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B0A224C-A466-DDBA-0BF4-F70F5B8A8191}"/>
                </a:ext>
              </a:extLst>
            </p:cNvPr>
            <p:cNvCxnSpPr>
              <a:stCxn id="8" idx="0"/>
              <a:endCxn id="3" idx="2"/>
            </p:cNvCxnSpPr>
            <p:nvPr/>
          </p:nvCxnSpPr>
          <p:spPr>
            <a:xfrm rot="16200000" flipV="1">
              <a:off x="4656755" y="2148372"/>
              <a:ext cx="390329" cy="15240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67289-6331-7A66-6D2F-C05038A5DFC5}"/>
                </a:ext>
              </a:extLst>
            </p:cNvPr>
            <p:cNvCxnSpPr>
              <a:stCxn id="7" idx="0"/>
              <a:endCxn id="3" idx="2"/>
            </p:cNvCxnSpPr>
            <p:nvPr/>
          </p:nvCxnSpPr>
          <p:spPr>
            <a:xfrm flipH="1" flipV="1">
              <a:off x="4089918" y="2715208"/>
              <a:ext cx="1" cy="38722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328C5C-FE41-33B1-D7DC-E9F402FED1B2}"/>
                </a:ext>
              </a:extLst>
            </p:cNvPr>
            <p:cNvSpPr txBox="1"/>
            <p:nvPr/>
          </p:nvSpPr>
          <p:spPr>
            <a:xfrm>
              <a:off x="4205258" y="2699304"/>
              <a:ext cx="1168910" cy="261610"/>
            </a:xfrm>
            <a:prstGeom prst="rect">
              <a:avLst/>
            </a:prstGeom>
            <a:noFill/>
          </p:spPr>
          <p:txBody>
            <a:bodyPr wrap="none" rtlCol="0">
              <a:spAutoFit/>
            </a:bodyPr>
            <a:lstStyle/>
            <a:p>
              <a:pPr algn="ctr"/>
              <a:r>
                <a:rPr lang="en-IN" sz="1100" dirty="0"/>
                <a:t>Model Weights</a:t>
              </a:r>
            </a:p>
          </p:txBody>
        </p:sp>
        <p:cxnSp>
          <p:nvCxnSpPr>
            <p:cNvPr id="19" name="Connector: Elbow 18">
              <a:extLst>
                <a:ext uri="{FF2B5EF4-FFF2-40B4-BE49-F238E27FC236}">
                  <a16:creationId xmlns:a16="http://schemas.microsoft.com/office/drawing/2014/main" id="{B0A267B7-4CE1-9B42-7C13-718630558A3B}"/>
                </a:ext>
              </a:extLst>
            </p:cNvPr>
            <p:cNvCxnSpPr>
              <a:stCxn id="3" idx="3"/>
              <a:endCxn id="8" idx="3"/>
            </p:cNvCxnSpPr>
            <p:nvPr/>
          </p:nvCxnSpPr>
          <p:spPr>
            <a:xfrm>
              <a:off x="4752391" y="2477278"/>
              <a:ext cx="1524001" cy="866190"/>
            </a:xfrm>
            <a:prstGeom prst="bentConnector3">
              <a:avLst>
                <a:gd name="adj1" fmla="val 1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C385410-3F9A-1A7E-F03A-FC2E73B85223}"/>
                </a:ext>
              </a:extLst>
            </p:cNvPr>
            <p:cNvSpPr txBox="1"/>
            <p:nvPr/>
          </p:nvSpPr>
          <p:spPr>
            <a:xfrm>
              <a:off x="4789713" y="2239347"/>
              <a:ext cx="1773242" cy="261610"/>
            </a:xfrm>
            <a:prstGeom prst="rect">
              <a:avLst/>
            </a:prstGeom>
            <a:noFill/>
          </p:spPr>
          <p:txBody>
            <a:bodyPr wrap="none" rtlCol="0">
              <a:spAutoFit/>
            </a:bodyPr>
            <a:lstStyle/>
            <a:p>
              <a:pPr algn="ctr"/>
              <a:r>
                <a:rPr lang="en-IN" sz="1100" dirty="0"/>
                <a:t>Updated Model Weights</a:t>
              </a:r>
            </a:p>
          </p:txBody>
        </p:sp>
      </p:grpSp>
      <p:sp>
        <p:nvSpPr>
          <p:cNvPr id="23" name="TextBox 22">
            <a:extLst>
              <a:ext uri="{FF2B5EF4-FFF2-40B4-BE49-F238E27FC236}">
                <a16:creationId xmlns:a16="http://schemas.microsoft.com/office/drawing/2014/main" id="{BEAAEAF6-491B-77AC-9FB3-5F8A35099D23}"/>
              </a:ext>
            </a:extLst>
          </p:cNvPr>
          <p:cNvSpPr txBox="1"/>
          <p:nvPr/>
        </p:nvSpPr>
        <p:spPr>
          <a:xfrm>
            <a:off x="5575745" y="1007238"/>
            <a:ext cx="6397250" cy="2862322"/>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rgbClr val="292929"/>
                </a:solidFill>
                <a:effectLst/>
              </a:rPr>
              <a:t>We will build a simple pytorch based neural network model to read images and classify them.</a:t>
            </a:r>
          </a:p>
          <a:p>
            <a:pPr marL="342900" indent="-342900" algn="just">
              <a:buFont typeface="Arial" panose="020B0604020202020204" pitchFamily="34" charset="0"/>
              <a:buChar char="•"/>
            </a:pPr>
            <a:r>
              <a:rPr lang="en-US" b="0" i="0" dirty="0">
                <a:solidFill>
                  <a:srgbClr val="292929"/>
                </a:solidFill>
                <a:effectLst/>
              </a:rPr>
              <a:t>We will first train the model on the local data in client. Let's start with 3 devices, so we have 3 locally running models in 3 separate devices.</a:t>
            </a:r>
          </a:p>
          <a:p>
            <a:pPr marL="342900" indent="-342900" algn="just">
              <a:buFont typeface="Arial" panose="020B0604020202020204" pitchFamily="34" charset="0"/>
              <a:buChar char="•"/>
            </a:pPr>
            <a:r>
              <a:rPr lang="en-US" b="0" i="0" dirty="0">
                <a:solidFill>
                  <a:srgbClr val="292929"/>
                </a:solidFill>
                <a:effectLst/>
              </a:rPr>
              <a:t>Once our model is trained and we have our model parameters, we try to connect with the server.</a:t>
            </a:r>
          </a:p>
          <a:p>
            <a:pPr marL="342900" indent="-342900" algn="just">
              <a:buFont typeface="Arial" panose="020B0604020202020204" pitchFamily="34" charset="0"/>
              <a:buChar char="•"/>
            </a:pPr>
            <a:r>
              <a:rPr lang="en-US" b="0" i="0" dirty="0">
                <a:solidFill>
                  <a:srgbClr val="292929"/>
                </a:solidFill>
                <a:effectLst/>
              </a:rPr>
              <a:t>The server then either accepts or rejects the invitation to connect based on some policy. Here we will simply use a First Come First Serve policy.</a:t>
            </a:r>
          </a:p>
        </p:txBody>
      </p:sp>
      <p:sp>
        <p:nvSpPr>
          <p:cNvPr id="25" name="TextBox 24">
            <a:extLst>
              <a:ext uri="{FF2B5EF4-FFF2-40B4-BE49-F238E27FC236}">
                <a16:creationId xmlns:a16="http://schemas.microsoft.com/office/drawing/2014/main" id="{709E2523-EBCE-6A95-9C0F-8A702ABE1110}"/>
              </a:ext>
            </a:extLst>
          </p:cNvPr>
          <p:cNvSpPr txBox="1"/>
          <p:nvPr/>
        </p:nvSpPr>
        <p:spPr>
          <a:xfrm>
            <a:off x="475790" y="3782551"/>
            <a:ext cx="11497206" cy="1754326"/>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rgbClr val="292929"/>
                </a:solidFill>
                <a:effectLst/>
              </a:rPr>
              <a:t>If the connection goes through, the client sends the model parameters to the server.</a:t>
            </a:r>
          </a:p>
          <a:p>
            <a:pPr marL="342900" indent="-342900" algn="just">
              <a:buFont typeface="Arial" panose="020B0604020202020204" pitchFamily="34" charset="0"/>
              <a:buChar char="•"/>
            </a:pPr>
            <a:r>
              <a:rPr lang="en-US" b="0" i="0" dirty="0">
                <a:solidFill>
                  <a:srgbClr val="292929"/>
                </a:solidFill>
                <a:effectLst/>
              </a:rPr>
              <a:t>The server waits for all 3 model parameters and then aggregates them thus making use of all the data in all the models.</a:t>
            </a:r>
          </a:p>
          <a:p>
            <a:pPr marL="342900" indent="-342900" algn="just">
              <a:buFont typeface="Arial" panose="020B0604020202020204" pitchFamily="34" charset="0"/>
              <a:buChar char="•"/>
            </a:pPr>
            <a:r>
              <a:rPr lang="en-US" b="0" i="0" dirty="0">
                <a:solidFill>
                  <a:srgbClr val="292929"/>
                </a:solidFill>
                <a:effectLst/>
              </a:rPr>
              <a:t>This can happen for as many epochs as we want to train the data.</a:t>
            </a:r>
          </a:p>
          <a:p>
            <a:pPr marL="342900" indent="-342900" algn="just">
              <a:buFont typeface="Arial" panose="020B0604020202020204" pitchFamily="34" charset="0"/>
              <a:buChar char="•"/>
            </a:pPr>
            <a:r>
              <a:rPr lang="en-US" b="0" i="0" dirty="0">
                <a:solidFill>
                  <a:srgbClr val="292929"/>
                </a:solidFill>
                <a:effectLst/>
              </a:rPr>
              <a:t>Then the server sends the updates weight parameters back to the clients.</a:t>
            </a:r>
          </a:p>
          <a:p>
            <a:pPr marL="342900" indent="-342900" algn="just">
              <a:buFont typeface="Arial" panose="020B0604020202020204" pitchFamily="34" charset="0"/>
              <a:buChar char="•"/>
            </a:pPr>
            <a:r>
              <a:rPr lang="en-US" b="0" i="0" dirty="0">
                <a:solidFill>
                  <a:srgbClr val="292929"/>
                </a:solidFill>
                <a:effectLst/>
              </a:rPr>
              <a:t>The client will now use the weights for image classification.</a:t>
            </a:r>
            <a:endParaRPr lang="en-IN" dirty="0"/>
          </a:p>
        </p:txBody>
      </p:sp>
    </p:spTree>
    <p:extLst>
      <p:ext uri="{BB962C8B-B14F-4D97-AF65-F5344CB8AC3E}">
        <p14:creationId xmlns:p14="http://schemas.microsoft.com/office/powerpoint/2010/main" val="66831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3A0D7-0F06-9E1C-1578-971FE90D18FE}"/>
              </a:ext>
            </a:extLst>
          </p:cNvPr>
          <p:cNvSpPr>
            <a:spLocks noGrp="1"/>
          </p:cNvSpPr>
          <p:nvPr>
            <p:ph type="title"/>
          </p:nvPr>
        </p:nvSpPr>
        <p:spPr>
          <a:xfrm>
            <a:off x="381000" y="325259"/>
            <a:ext cx="11437189" cy="664797"/>
          </a:xfrm>
        </p:spPr>
        <p:txBody>
          <a:bodyPr/>
          <a:lstStyle/>
          <a:p>
            <a:r>
              <a:rPr lang="en-US" sz="2400" dirty="0"/>
              <a:t>Federated Learning</a:t>
            </a:r>
            <a:br>
              <a:rPr lang="en-IN" sz="2400" dirty="0"/>
            </a:br>
            <a:r>
              <a:rPr lang="en-IN" sz="2400" dirty="0"/>
              <a:t>Implementation of Federated Learning using Flower</a:t>
            </a:r>
          </a:p>
        </p:txBody>
      </p:sp>
      <p:sp>
        <p:nvSpPr>
          <p:cNvPr id="29" name="TextBox 28">
            <a:extLst>
              <a:ext uri="{FF2B5EF4-FFF2-40B4-BE49-F238E27FC236}">
                <a16:creationId xmlns:a16="http://schemas.microsoft.com/office/drawing/2014/main" id="{94588F37-40E4-992E-C565-0A18CEBED7C8}"/>
              </a:ext>
            </a:extLst>
          </p:cNvPr>
          <p:cNvSpPr txBox="1"/>
          <p:nvPr/>
        </p:nvSpPr>
        <p:spPr>
          <a:xfrm>
            <a:off x="868623" y="1184686"/>
            <a:ext cx="4830146" cy="5078313"/>
          </a:xfrm>
          <a:prstGeom prst="rect">
            <a:avLst/>
          </a:prstGeom>
          <a:solidFill>
            <a:schemeClr val="tx1"/>
          </a:solidFill>
        </p:spPr>
        <p:txBody>
          <a:bodyPr wrap="square">
            <a:spAutoFit/>
          </a:bodyPr>
          <a:lstStyle/>
          <a:p>
            <a:r>
              <a:rPr lang="en-IN" sz="900" b="0" dirty="0">
                <a:solidFill>
                  <a:srgbClr val="C586C0"/>
                </a:solidFill>
                <a:effectLst/>
                <a:latin typeface="Consolas" panose="020B0609020204030204" pitchFamily="49" charset="0"/>
              </a:rPr>
              <a:t>import</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os</a:t>
            </a:r>
            <a:endParaRPr lang="en-IN" sz="900" b="0" dirty="0">
              <a:solidFill>
                <a:srgbClr val="D4D4D4"/>
              </a:solidFill>
              <a:effectLst/>
              <a:latin typeface="Consolas" panose="020B0609020204030204" pitchFamily="49" charset="0"/>
            </a:endParaRPr>
          </a:p>
          <a:p>
            <a:br>
              <a:rPr lang="en-IN" sz="900" b="0" dirty="0">
                <a:solidFill>
                  <a:srgbClr val="D4D4D4"/>
                </a:solidFill>
                <a:effectLst/>
                <a:latin typeface="Consolas" panose="020B0609020204030204" pitchFamily="49" charset="0"/>
              </a:rPr>
            </a:br>
            <a:r>
              <a:rPr lang="en-IN" sz="900" b="0" dirty="0">
                <a:solidFill>
                  <a:srgbClr val="C586C0"/>
                </a:solidFill>
                <a:effectLst/>
                <a:latin typeface="Consolas" panose="020B0609020204030204" pitchFamily="49" charset="0"/>
              </a:rPr>
              <a:t>import</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flwr</a:t>
            </a:r>
            <a:r>
              <a:rPr lang="en-IN" sz="900" b="0" dirty="0">
                <a:solidFill>
                  <a:srgbClr val="D4D4D4"/>
                </a:solidFill>
                <a:effectLst/>
                <a:latin typeface="Consolas" panose="020B0609020204030204" pitchFamily="49" charset="0"/>
              </a:rPr>
              <a:t> </a:t>
            </a:r>
            <a:r>
              <a:rPr lang="en-IN" sz="900" b="0" dirty="0">
                <a:solidFill>
                  <a:srgbClr val="C586C0"/>
                </a:solidFill>
                <a:effectLst/>
                <a:latin typeface="Consolas" panose="020B0609020204030204" pitchFamily="49" charset="0"/>
              </a:rPr>
              <a:t>as</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fl</a:t>
            </a:r>
            <a:endParaRPr lang="en-IN" sz="900" b="0" dirty="0">
              <a:solidFill>
                <a:srgbClr val="D4D4D4"/>
              </a:solidFill>
              <a:effectLst/>
              <a:latin typeface="Consolas" panose="020B0609020204030204" pitchFamily="49" charset="0"/>
            </a:endParaRPr>
          </a:p>
          <a:p>
            <a:r>
              <a:rPr lang="en-IN" sz="900" b="0" dirty="0">
                <a:solidFill>
                  <a:srgbClr val="C586C0"/>
                </a:solidFill>
                <a:effectLst/>
                <a:latin typeface="Consolas" panose="020B0609020204030204" pitchFamily="49" charset="0"/>
              </a:rPr>
              <a:t>import</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tensorflow</a:t>
            </a:r>
            <a:r>
              <a:rPr lang="en-IN" sz="900" b="0" dirty="0">
                <a:solidFill>
                  <a:srgbClr val="D4D4D4"/>
                </a:solidFill>
                <a:effectLst/>
                <a:latin typeface="Consolas" panose="020B0609020204030204" pitchFamily="49" charset="0"/>
              </a:rPr>
              <a:t> </a:t>
            </a:r>
            <a:r>
              <a:rPr lang="en-IN" sz="900" b="0" dirty="0">
                <a:solidFill>
                  <a:srgbClr val="C586C0"/>
                </a:solidFill>
                <a:effectLst/>
                <a:latin typeface="Consolas" panose="020B0609020204030204" pitchFamily="49" charset="0"/>
              </a:rPr>
              <a:t>as</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tf</a:t>
            </a:r>
            <a:endParaRPr lang="en-IN" sz="900" b="0" dirty="0">
              <a:solidFill>
                <a:srgbClr val="D4D4D4"/>
              </a:solidFill>
              <a:effectLst/>
              <a:latin typeface="Consolas" panose="020B0609020204030204" pitchFamily="49" charset="0"/>
            </a:endParaRPr>
          </a:p>
          <a:p>
            <a:br>
              <a:rPr lang="en-IN" sz="900" b="0" dirty="0">
                <a:solidFill>
                  <a:srgbClr val="D4D4D4"/>
                </a:solidFill>
                <a:effectLst/>
                <a:latin typeface="Consolas" panose="020B0609020204030204" pitchFamily="49" charset="0"/>
              </a:rPr>
            </a:br>
            <a:br>
              <a:rPr lang="en-IN" sz="900" b="0" dirty="0">
                <a:solidFill>
                  <a:srgbClr val="D4D4D4"/>
                </a:solidFill>
                <a:effectLst/>
                <a:latin typeface="Consolas" panose="020B0609020204030204" pitchFamily="49" charset="0"/>
              </a:rPr>
            </a:br>
            <a:r>
              <a:rPr lang="en-IN" sz="900" b="0" dirty="0">
                <a:solidFill>
                  <a:srgbClr val="6A9955"/>
                </a:solidFill>
                <a:effectLst/>
                <a:latin typeface="Consolas" panose="020B0609020204030204" pitchFamily="49" charset="0"/>
              </a:rPr>
              <a:t># Make TensorFlow log less verbose</a:t>
            </a:r>
            <a:endParaRPr lang="en-IN" sz="900" b="0" dirty="0">
              <a:solidFill>
                <a:srgbClr val="D4D4D4"/>
              </a:solidFill>
              <a:effectLst/>
              <a:latin typeface="Consolas" panose="020B0609020204030204" pitchFamily="49" charset="0"/>
            </a:endParaRPr>
          </a:p>
          <a:p>
            <a:r>
              <a:rPr lang="en-IN" sz="900" b="0" dirty="0" err="1">
                <a:solidFill>
                  <a:srgbClr val="D4D4D4"/>
                </a:solidFill>
                <a:effectLst/>
                <a:latin typeface="Consolas" panose="020B0609020204030204" pitchFamily="49" charset="0"/>
              </a:rPr>
              <a:t>os.environ</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"TF_CPP_MIN_LOG_LEVEL"</a:t>
            </a:r>
            <a:r>
              <a:rPr lang="en-IN" sz="900" b="0" dirty="0">
                <a:solidFill>
                  <a:srgbClr val="D4D4D4"/>
                </a:solidFill>
                <a:effectLst/>
                <a:latin typeface="Consolas" panose="020B0609020204030204" pitchFamily="49" charset="0"/>
              </a:rPr>
              <a:t>] = </a:t>
            </a:r>
            <a:r>
              <a:rPr lang="en-IN" sz="900" b="0" dirty="0">
                <a:solidFill>
                  <a:srgbClr val="CE9178"/>
                </a:solidFill>
                <a:effectLst/>
                <a:latin typeface="Consolas" panose="020B0609020204030204" pitchFamily="49" charset="0"/>
              </a:rPr>
              <a:t>"3"</a:t>
            </a:r>
            <a:endParaRPr lang="en-IN" sz="900" b="0" dirty="0">
              <a:solidFill>
                <a:srgbClr val="D4D4D4"/>
              </a:solidFill>
              <a:effectLst/>
              <a:latin typeface="Consolas" panose="020B0609020204030204" pitchFamily="49" charset="0"/>
            </a:endParaRPr>
          </a:p>
          <a:p>
            <a:br>
              <a:rPr lang="en-IN" sz="900" b="0" dirty="0">
                <a:solidFill>
                  <a:srgbClr val="D4D4D4"/>
                </a:solidFill>
                <a:effectLst/>
                <a:latin typeface="Consolas" panose="020B0609020204030204" pitchFamily="49" charset="0"/>
              </a:rPr>
            </a:br>
            <a:r>
              <a:rPr lang="en-IN" sz="900" b="0" dirty="0">
                <a:solidFill>
                  <a:srgbClr val="6A9955"/>
                </a:solidFill>
                <a:effectLst/>
                <a:latin typeface="Consolas" panose="020B0609020204030204" pitchFamily="49" charset="0"/>
              </a:rPr>
              <a:t># Load model and data (MobileNetV2, CIFAR-10)</a:t>
            </a:r>
            <a:endParaRPr lang="en-IN" sz="900" b="0" dirty="0">
              <a:solidFill>
                <a:srgbClr val="D4D4D4"/>
              </a:solidFill>
              <a:effectLst/>
              <a:latin typeface="Consolas" panose="020B0609020204030204" pitchFamily="49" charset="0"/>
            </a:endParaRPr>
          </a:p>
          <a:p>
            <a:r>
              <a:rPr lang="en-IN" sz="900" b="0" dirty="0">
                <a:solidFill>
                  <a:srgbClr val="D4D4D4"/>
                </a:solidFill>
                <a:effectLst/>
                <a:latin typeface="Consolas" panose="020B0609020204030204" pitchFamily="49" charset="0"/>
              </a:rPr>
              <a:t>model = tf.keras.applications.MobileNetV2((</a:t>
            </a:r>
            <a:r>
              <a:rPr lang="en-IN" sz="900" b="0" dirty="0">
                <a:solidFill>
                  <a:srgbClr val="B5CEA8"/>
                </a:solidFill>
                <a:effectLst/>
                <a:latin typeface="Consolas" panose="020B0609020204030204" pitchFamily="49" charset="0"/>
              </a:rPr>
              <a:t>32</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32</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classes</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10</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weights</a:t>
            </a:r>
            <a:r>
              <a:rPr lang="en-IN" sz="900" b="0" dirty="0">
                <a:solidFill>
                  <a:srgbClr val="D4D4D4"/>
                </a:solidFill>
                <a:effectLst/>
                <a:latin typeface="Consolas" panose="020B0609020204030204" pitchFamily="49" charset="0"/>
              </a:rPr>
              <a:t> = </a:t>
            </a:r>
            <a:r>
              <a:rPr lang="en-IN" sz="900" b="0" dirty="0">
                <a:solidFill>
                  <a:srgbClr val="569CD6"/>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err="1">
                <a:solidFill>
                  <a:srgbClr val="D4D4D4"/>
                </a:solidFill>
                <a:effectLst/>
                <a:latin typeface="Consolas" panose="020B0609020204030204" pitchFamily="49" charset="0"/>
              </a:rPr>
              <a:t>model.compile</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adam</a:t>
            </a:r>
            <a:r>
              <a:rPr lang="en-IN" sz="900" b="0" dirty="0">
                <a:solidFill>
                  <a:srgbClr val="CE9178"/>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sparse_categorical_crossentropy</a:t>
            </a:r>
            <a:r>
              <a:rPr lang="en-IN" sz="900" b="0" dirty="0">
                <a:solidFill>
                  <a:srgbClr val="CE9178"/>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metrics</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"accuracy"</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x_train</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y_train</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x_test</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y_test</a:t>
            </a:r>
            <a:r>
              <a:rPr lang="en-IN" sz="900" b="0" dirty="0">
                <a:solidFill>
                  <a:srgbClr val="D4D4D4"/>
                </a:solidFill>
                <a:effectLst/>
                <a:latin typeface="Consolas" panose="020B0609020204030204" pitchFamily="49" charset="0"/>
              </a:rPr>
              <a:t>) = tf.keras.datasets.cifar10.load_data()</a:t>
            </a:r>
          </a:p>
          <a:p>
            <a:br>
              <a:rPr lang="en-IN" sz="900" b="0" dirty="0">
                <a:solidFill>
                  <a:srgbClr val="D4D4D4"/>
                </a:solidFill>
                <a:effectLst/>
                <a:latin typeface="Consolas" panose="020B0609020204030204" pitchFamily="49" charset="0"/>
              </a:rPr>
            </a:br>
            <a:r>
              <a:rPr lang="en-IN" sz="900" b="0" dirty="0">
                <a:solidFill>
                  <a:srgbClr val="6A9955"/>
                </a:solidFill>
                <a:effectLst/>
                <a:latin typeface="Consolas" panose="020B0609020204030204" pitchFamily="49" charset="0"/>
              </a:rPr>
              <a:t># Define Flower client</a:t>
            </a:r>
            <a:endParaRPr lang="en-IN" sz="900" b="0" dirty="0">
              <a:solidFill>
                <a:srgbClr val="D4D4D4"/>
              </a:solidFill>
              <a:effectLst/>
              <a:latin typeface="Consolas" panose="020B0609020204030204" pitchFamily="49" charset="0"/>
            </a:endParaRPr>
          </a:p>
          <a:p>
            <a:r>
              <a:rPr lang="en-IN" sz="900" b="0" dirty="0">
                <a:solidFill>
                  <a:srgbClr val="569CD6"/>
                </a:solidFill>
                <a:effectLst/>
                <a:latin typeface="Consolas" panose="020B0609020204030204" pitchFamily="49" charset="0"/>
              </a:rPr>
              <a:t>class</a:t>
            </a:r>
            <a:r>
              <a:rPr lang="en-IN" sz="900" b="0" dirty="0">
                <a:solidFill>
                  <a:srgbClr val="D4D4D4"/>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CifarClient</a:t>
            </a:r>
            <a:r>
              <a:rPr lang="en-IN" sz="900" b="0" dirty="0">
                <a:solidFill>
                  <a:srgbClr val="D4D4D4"/>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fl</a:t>
            </a:r>
            <a:r>
              <a:rPr lang="en-IN" sz="900" b="0" dirty="0" err="1">
                <a:solidFill>
                  <a:srgbClr val="D4D4D4"/>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client</a:t>
            </a:r>
            <a:r>
              <a:rPr lang="en-IN" sz="900" b="0" dirty="0" err="1">
                <a:solidFill>
                  <a:srgbClr val="D4D4D4"/>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NumPyClient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569CD6"/>
                </a:solidFill>
                <a:effectLst/>
                <a:latin typeface="Consolas" panose="020B0609020204030204" pitchFamily="49" charset="0"/>
              </a:rPr>
              <a:t>def</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get_parameters</a:t>
            </a:r>
            <a:r>
              <a:rPr lang="en-IN" sz="900" b="0" dirty="0">
                <a:solidFill>
                  <a:srgbClr val="D4D4D4"/>
                </a:solidFill>
                <a:effectLst/>
                <a:latin typeface="Consolas" panose="020B0609020204030204" pitchFamily="49" charset="0"/>
              </a:rPr>
              <a:t>(</a:t>
            </a:r>
            <a:r>
              <a:rPr lang="en-IN" sz="900" b="0" dirty="0">
                <a:solidFill>
                  <a:srgbClr val="9CDCFE"/>
                </a:solidFill>
                <a:effectLst/>
                <a:latin typeface="Consolas" panose="020B0609020204030204" pitchFamily="49" charset="0"/>
              </a:rPr>
              <a:t>self</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config</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C586C0"/>
                </a:solidFill>
                <a:effectLst/>
                <a:latin typeface="Consolas" panose="020B0609020204030204" pitchFamily="49" charset="0"/>
              </a:rPr>
              <a:t>return</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model.get_weights</a:t>
            </a:r>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4D4D4"/>
                </a:solidFill>
                <a:effectLst/>
                <a:latin typeface="Consolas" panose="020B0609020204030204" pitchFamily="49" charset="0"/>
              </a:rPr>
              <a:t>    </a:t>
            </a:r>
            <a:r>
              <a:rPr lang="en-IN" sz="900" b="0" dirty="0">
                <a:solidFill>
                  <a:srgbClr val="569CD6"/>
                </a:solidFill>
                <a:effectLst/>
                <a:latin typeface="Consolas" panose="020B0609020204030204" pitchFamily="49" charset="0"/>
              </a:rPr>
              <a:t>def</a:t>
            </a:r>
            <a:r>
              <a:rPr lang="en-IN" sz="900" b="0" dirty="0">
                <a:solidFill>
                  <a:srgbClr val="D4D4D4"/>
                </a:solidFill>
                <a:effectLst/>
                <a:latin typeface="Consolas" panose="020B0609020204030204" pitchFamily="49" charset="0"/>
              </a:rPr>
              <a:t> </a:t>
            </a:r>
            <a:r>
              <a:rPr lang="en-IN" sz="900" b="0" dirty="0">
                <a:solidFill>
                  <a:srgbClr val="DCDCAA"/>
                </a:solidFill>
                <a:effectLst/>
                <a:latin typeface="Consolas" panose="020B0609020204030204" pitchFamily="49" charset="0"/>
              </a:rPr>
              <a:t>fit</a:t>
            </a:r>
            <a:r>
              <a:rPr lang="en-IN" sz="900" b="0" dirty="0">
                <a:solidFill>
                  <a:srgbClr val="D4D4D4"/>
                </a:solidFill>
                <a:effectLst/>
                <a:latin typeface="Consolas" panose="020B0609020204030204" pitchFamily="49" charset="0"/>
              </a:rPr>
              <a:t>(</a:t>
            </a:r>
            <a:r>
              <a:rPr lang="en-IN" sz="900" b="0" dirty="0">
                <a:solidFill>
                  <a:srgbClr val="9CDCFE"/>
                </a:solidFill>
                <a:effectLst/>
                <a:latin typeface="Consolas" panose="020B0609020204030204" pitchFamily="49" charset="0"/>
              </a:rPr>
              <a:t>self</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parameters</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config</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model.set_weights</a:t>
            </a:r>
            <a:r>
              <a:rPr lang="en-IN" sz="900" b="0" dirty="0">
                <a:solidFill>
                  <a:srgbClr val="D4D4D4"/>
                </a:solidFill>
                <a:effectLst/>
                <a:latin typeface="Consolas" panose="020B0609020204030204" pitchFamily="49" charset="0"/>
              </a:rPr>
              <a:t>(parameters)</a:t>
            </a:r>
          </a:p>
          <a:p>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model.fit</a:t>
            </a:r>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x_train</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y_train</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epochs</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1</a:t>
            </a:r>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batch_size</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32</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C586C0"/>
                </a:solidFill>
                <a:effectLst/>
                <a:latin typeface="Consolas" panose="020B0609020204030204" pitchFamily="49" charset="0"/>
              </a:rPr>
              <a:t>return</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model.get_weights</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len</a:t>
            </a:r>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x_train</a:t>
            </a:r>
            <a:r>
              <a:rPr lang="en-IN" sz="900" b="0" dirty="0">
                <a:solidFill>
                  <a:srgbClr val="D4D4D4"/>
                </a:solidFill>
                <a:effectLst/>
                <a:latin typeface="Consolas" panose="020B0609020204030204" pitchFamily="49" charset="0"/>
              </a:rPr>
              <a:t>), {}</a:t>
            </a:r>
          </a:p>
          <a:p>
            <a:br>
              <a:rPr lang="en-IN" sz="900" b="0" dirty="0">
                <a:solidFill>
                  <a:srgbClr val="D4D4D4"/>
                </a:solidFill>
                <a:effectLst/>
                <a:latin typeface="Consolas" panose="020B0609020204030204" pitchFamily="49" charset="0"/>
              </a:rPr>
            </a:br>
            <a:r>
              <a:rPr lang="en-IN" sz="900" b="0" dirty="0">
                <a:solidFill>
                  <a:srgbClr val="D4D4D4"/>
                </a:solidFill>
                <a:effectLst/>
                <a:latin typeface="Consolas" panose="020B0609020204030204" pitchFamily="49" charset="0"/>
              </a:rPr>
              <a:t>    </a:t>
            </a:r>
            <a:r>
              <a:rPr lang="en-IN" sz="900" b="0" dirty="0">
                <a:solidFill>
                  <a:srgbClr val="569CD6"/>
                </a:solidFill>
                <a:effectLst/>
                <a:latin typeface="Consolas" panose="020B0609020204030204" pitchFamily="49" charset="0"/>
              </a:rPr>
              <a:t>def</a:t>
            </a:r>
            <a:r>
              <a:rPr lang="en-IN" sz="900" b="0" dirty="0">
                <a:solidFill>
                  <a:srgbClr val="D4D4D4"/>
                </a:solidFill>
                <a:effectLst/>
                <a:latin typeface="Consolas" panose="020B0609020204030204" pitchFamily="49" charset="0"/>
              </a:rPr>
              <a:t> </a:t>
            </a:r>
            <a:r>
              <a:rPr lang="en-IN" sz="900" b="0" dirty="0">
                <a:solidFill>
                  <a:srgbClr val="DCDCAA"/>
                </a:solidFill>
                <a:effectLst/>
                <a:latin typeface="Consolas" panose="020B0609020204030204" pitchFamily="49" charset="0"/>
              </a:rPr>
              <a:t>evaluate</a:t>
            </a:r>
            <a:r>
              <a:rPr lang="en-IN" sz="900" b="0" dirty="0">
                <a:solidFill>
                  <a:srgbClr val="D4D4D4"/>
                </a:solidFill>
                <a:effectLst/>
                <a:latin typeface="Consolas" panose="020B0609020204030204" pitchFamily="49" charset="0"/>
              </a:rPr>
              <a:t>(</a:t>
            </a:r>
            <a:r>
              <a:rPr lang="en-IN" sz="900" b="0" dirty="0">
                <a:solidFill>
                  <a:srgbClr val="9CDCFE"/>
                </a:solidFill>
                <a:effectLst/>
                <a:latin typeface="Consolas" panose="020B0609020204030204" pitchFamily="49" charset="0"/>
              </a:rPr>
              <a:t>self</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parameters</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config</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model.set_weights</a:t>
            </a:r>
            <a:r>
              <a:rPr lang="en-IN" sz="900" b="0" dirty="0">
                <a:solidFill>
                  <a:srgbClr val="D4D4D4"/>
                </a:solidFill>
                <a:effectLst/>
                <a:latin typeface="Consolas" panose="020B0609020204030204" pitchFamily="49" charset="0"/>
              </a:rPr>
              <a:t>(parameters)</a:t>
            </a:r>
          </a:p>
          <a:p>
            <a:r>
              <a:rPr lang="en-IN" sz="900" b="0" dirty="0">
                <a:solidFill>
                  <a:srgbClr val="D4D4D4"/>
                </a:solidFill>
                <a:effectLst/>
                <a:latin typeface="Consolas" panose="020B0609020204030204" pitchFamily="49" charset="0"/>
              </a:rPr>
              <a:t>        loss, accuracy = </a:t>
            </a:r>
            <a:r>
              <a:rPr lang="en-IN" sz="900" b="0" dirty="0" err="1">
                <a:solidFill>
                  <a:srgbClr val="D4D4D4"/>
                </a:solidFill>
                <a:effectLst/>
                <a:latin typeface="Consolas" panose="020B0609020204030204" pitchFamily="49" charset="0"/>
              </a:rPr>
              <a:t>model.evaluate</a:t>
            </a:r>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x_test</a:t>
            </a:r>
            <a:r>
              <a:rPr lang="en-IN" sz="900" b="0" dirty="0">
                <a:solidFill>
                  <a:srgbClr val="D4D4D4"/>
                </a:solidFill>
                <a:effectLst/>
                <a:latin typeface="Consolas" panose="020B0609020204030204" pitchFamily="49" charset="0"/>
              </a:rPr>
              <a:t>, </a:t>
            </a:r>
            <a:r>
              <a:rPr lang="en-IN" sz="900" b="0" dirty="0" err="1">
                <a:solidFill>
                  <a:srgbClr val="D4D4D4"/>
                </a:solidFill>
                <a:effectLst/>
                <a:latin typeface="Consolas" panose="020B0609020204030204" pitchFamily="49" charset="0"/>
              </a:rPr>
              <a:t>y_test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C586C0"/>
                </a:solidFill>
                <a:effectLst/>
                <a:latin typeface="Consolas" panose="020B0609020204030204" pitchFamily="49" charset="0"/>
              </a:rPr>
              <a:t>return</a:t>
            </a:r>
            <a:r>
              <a:rPr lang="en-IN" sz="900" b="0" dirty="0">
                <a:solidFill>
                  <a:srgbClr val="D4D4D4"/>
                </a:solidFill>
                <a:effectLst/>
                <a:latin typeface="Consolas" panose="020B0609020204030204" pitchFamily="49" charset="0"/>
              </a:rPr>
              <a:t> loss, </a:t>
            </a:r>
            <a:r>
              <a:rPr lang="en-IN" sz="900" b="0" dirty="0" err="1">
                <a:solidFill>
                  <a:srgbClr val="DCDCAA"/>
                </a:solidFill>
                <a:effectLst/>
                <a:latin typeface="Consolas" panose="020B0609020204030204" pitchFamily="49" charset="0"/>
              </a:rPr>
              <a:t>len</a:t>
            </a:r>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x_test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"accuracy"</a:t>
            </a:r>
            <a:r>
              <a:rPr lang="en-IN" sz="900" b="0" dirty="0">
                <a:solidFill>
                  <a:srgbClr val="D4D4D4"/>
                </a:solidFill>
                <a:effectLst/>
                <a:latin typeface="Consolas" panose="020B0609020204030204" pitchFamily="49" charset="0"/>
              </a:rPr>
              <a:t>: accuracy}</a:t>
            </a:r>
          </a:p>
          <a:p>
            <a:br>
              <a:rPr lang="en-IN" sz="900" b="0" dirty="0">
                <a:solidFill>
                  <a:srgbClr val="D4D4D4"/>
                </a:solidFill>
                <a:effectLst/>
                <a:latin typeface="Consolas" panose="020B0609020204030204" pitchFamily="49" charset="0"/>
              </a:rPr>
            </a:br>
            <a:br>
              <a:rPr lang="en-IN" sz="900" b="0" dirty="0">
                <a:solidFill>
                  <a:srgbClr val="D4D4D4"/>
                </a:solidFill>
                <a:effectLst/>
                <a:latin typeface="Consolas" panose="020B0609020204030204" pitchFamily="49" charset="0"/>
              </a:rPr>
            </a:br>
            <a:r>
              <a:rPr lang="en-IN" sz="900" b="0" dirty="0">
                <a:solidFill>
                  <a:srgbClr val="6A9955"/>
                </a:solidFill>
                <a:effectLst/>
                <a:latin typeface="Consolas" panose="020B0609020204030204" pitchFamily="49" charset="0"/>
              </a:rPr>
              <a:t># Start Flower client</a:t>
            </a:r>
            <a:endParaRPr lang="en-IN" sz="900" b="0" dirty="0">
              <a:solidFill>
                <a:srgbClr val="D4D4D4"/>
              </a:solidFill>
              <a:effectLst/>
              <a:latin typeface="Consolas" panose="020B0609020204030204" pitchFamily="49" charset="0"/>
            </a:endParaRPr>
          </a:p>
          <a:p>
            <a:r>
              <a:rPr lang="en-IN" sz="900" b="0" dirty="0" err="1">
                <a:solidFill>
                  <a:srgbClr val="D4D4D4"/>
                </a:solidFill>
                <a:effectLst/>
                <a:latin typeface="Consolas" panose="020B0609020204030204" pitchFamily="49" charset="0"/>
              </a:rPr>
              <a:t>fl.client.start_numpy_client</a:t>
            </a:r>
            <a:r>
              <a:rPr lang="en-IN" sz="900" b="0" dirty="0">
                <a:solidFill>
                  <a:srgbClr val="D4D4D4"/>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server_address</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"127.0.0.1:8080"</a:t>
            </a:r>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client</a:t>
            </a:r>
            <a:r>
              <a:rPr lang="en-IN" sz="900" b="0" dirty="0">
                <a:solidFill>
                  <a:srgbClr val="D4D4D4"/>
                </a:solidFill>
                <a:effectLst/>
                <a:latin typeface="Consolas" panose="020B0609020204030204" pitchFamily="49" charset="0"/>
              </a:rPr>
              <a:t>=</a:t>
            </a:r>
            <a:r>
              <a:rPr lang="en-IN" sz="900" b="0" dirty="0" err="1">
                <a:solidFill>
                  <a:srgbClr val="D4D4D4"/>
                </a:solidFill>
                <a:effectLst/>
                <a:latin typeface="Consolas" panose="020B0609020204030204" pitchFamily="49" charset="0"/>
              </a:rPr>
              <a:t>CifarClient</a:t>
            </a:r>
            <a:r>
              <a:rPr lang="en-IN" sz="900" b="0" dirty="0">
                <a:solidFill>
                  <a:srgbClr val="D4D4D4"/>
                </a:solidFill>
                <a:effectLst/>
                <a:latin typeface="Consolas" panose="020B0609020204030204" pitchFamily="49" charset="0"/>
              </a:rPr>
              <a:t>())</a:t>
            </a:r>
          </a:p>
        </p:txBody>
      </p:sp>
      <p:sp>
        <p:nvSpPr>
          <p:cNvPr id="2" name="TextBox 1">
            <a:extLst>
              <a:ext uri="{FF2B5EF4-FFF2-40B4-BE49-F238E27FC236}">
                <a16:creationId xmlns:a16="http://schemas.microsoft.com/office/drawing/2014/main" id="{2FBDFE60-78F1-E381-AA3C-732CFA9552FE}"/>
              </a:ext>
            </a:extLst>
          </p:cNvPr>
          <p:cNvSpPr txBox="1"/>
          <p:nvPr/>
        </p:nvSpPr>
        <p:spPr>
          <a:xfrm>
            <a:off x="2332653" y="6254981"/>
            <a:ext cx="1470274" cy="369332"/>
          </a:xfrm>
          <a:prstGeom prst="rect">
            <a:avLst/>
          </a:prstGeom>
          <a:noFill/>
        </p:spPr>
        <p:txBody>
          <a:bodyPr wrap="none" rtlCol="0">
            <a:spAutoFit/>
          </a:bodyPr>
          <a:lstStyle/>
          <a:p>
            <a:r>
              <a:rPr lang="en-IN" dirty="0"/>
              <a:t>Client Script</a:t>
            </a:r>
          </a:p>
        </p:txBody>
      </p:sp>
      <p:sp>
        <p:nvSpPr>
          <p:cNvPr id="5" name="TextBox 4">
            <a:extLst>
              <a:ext uri="{FF2B5EF4-FFF2-40B4-BE49-F238E27FC236}">
                <a16:creationId xmlns:a16="http://schemas.microsoft.com/office/drawing/2014/main" id="{F8FD4E67-3A6A-0EB8-BB30-3345F4291D3E}"/>
              </a:ext>
            </a:extLst>
          </p:cNvPr>
          <p:cNvSpPr txBox="1"/>
          <p:nvPr/>
        </p:nvSpPr>
        <p:spPr>
          <a:xfrm>
            <a:off x="6327032" y="4554839"/>
            <a:ext cx="4830146" cy="1708160"/>
          </a:xfrm>
          <a:prstGeom prst="rect">
            <a:avLst/>
          </a:prstGeom>
          <a:solidFill>
            <a:schemeClr val="tx1"/>
          </a:solidFill>
        </p:spPr>
        <p:txBody>
          <a:bodyPr wrap="square">
            <a:spAutoFit/>
          </a:bodyPr>
          <a:lstStyle/>
          <a:p>
            <a:r>
              <a:rPr lang="en-IN" sz="1050" b="0" dirty="0">
                <a:solidFill>
                  <a:srgbClr val="C586C0"/>
                </a:solidFill>
                <a:effectLst/>
                <a:latin typeface="Consolas" panose="020B0609020204030204" pitchFamily="49" charset="0"/>
              </a:rPr>
              <a:t>import</a:t>
            </a:r>
            <a:r>
              <a:rPr lang="en-IN" sz="1050" b="0" dirty="0">
                <a:solidFill>
                  <a:srgbClr val="D4D4D4"/>
                </a:solidFill>
                <a:effectLst/>
                <a:latin typeface="Consolas" panose="020B0609020204030204" pitchFamily="49" charset="0"/>
              </a:rPr>
              <a:t> </a:t>
            </a:r>
            <a:r>
              <a:rPr lang="en-IN" sz="1050" b="0" dirty="0" err="1">
                <a:solidFill>
                  <a:srgbClr val="D4D4D4"/>
                </a:solidFill>
                <a:effectLst/>
                <a:latin typeface="Consolas" panose="020B0609020204030204" pitchFamily="49" charset="0"/>
              </a:rPr>
              <a:t>flwr</a:t>
            </a:r>
            <a:r>
              <a:rPr lang="en-IN" sz="1050" b="0" dirty="0">
                <a:solidFill>
                  <a:srgbClr val="D4D4D4"/>
                </a:solidFill>
                <a:effectLst/>
                <a:latin typeface="Consolas" panose="020B0609020204030204" pitchFamily="49" charset="0"/>
              </a:rPr>
              <a:t> </a:t>
            </a:r>
            <a:r>
              <a:rPr lang="en-IN" sz="1050" b="0" dirty="0">
                <a:solidFill>
                  <a:srgbClr val="C586C0"/>
                </a:solidFill>
                <a:effectLst/>
                <a:latin typeface="Consolas" panose="020B0609020204030204" pitchFamily="49" charset="0"/>
              </a:rPr>
              <a:t>as</a:t>
            </a:r>
            <a:r>
              <a:rPr lang="en-IN" sz="1050" b="0" dirty="0">
                <a:solidFill>
                  <a:srgbClr val="D4D4D4"/>
                </a:solidFill>
                <a:effectLst/>
                <a:latin typeface="Consolas" panose="020B0609020204030204" pitchFamily="49" charset="0"/>
              </a:rPr>
              <a:t> </a:t>
            </a:r>
            <a:r>
              <a:rPr lang="en-IN" sz="1050" b="0" dirty="0" err="1">
                <a:solidFill>
                  <a:srgbClr val="D4D4D4"/>
                </a:solidFill>
                <a:effectLst/>
                <a:latin typeface="Consolas" panose="020B0609020204030204" pitchFamily="49" charset="0"/>
              </a:rPr>
              <a:t>fl</a:t>
            </a:r>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r>
              <a:rPr lang="en-IN" sz="1050" b="0" dirty="0">
                <a:solidFill>
                  <a:srgbClr val="6A9955"/>
                </a:solidFill>
                <a:effectLst/>
                <a:latin typeface="Consolas" panose="020B0609020204030204" pitchFamily="49" charset="0"/>
              </a:rPr>
              <a:t># Start Flower server for three rounds of federated learning</a:t>
            </a:r>
            <a:endParaRPr lang="en-IN" sz="1050" b="0" dirty="0">
              <a:solidFill>
                <a:srgbClr val="D4D4D4"/>
              </a:solidFill>
              <a:effectLst/>
              <a:latin typeface="Consolas" panose="020B0609020204030204" pitchFamily="49" charset="0"/>
            </a:endParaRPr>
          </a:p>
          <a:p>
            <a:r>
              <a:rPr lang="en-IN" sz="1050" b="0" dirty="0">
                <a:solidFill>
                  <a:srgbClr val="C586C0"/>
                </a:solidFill>
                <a:effectLst/>
                <a:latin typeface="Consolas" panose="020B0609020204030204" pitchFamily="49" charset="0"/>
              </a:rPr>
              <a:t>if</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__name__</a:t>
            </a:r>
            <a:r>
              <a:rPr lang="en-IN" sz="1050" b="0" dirty="0">
                <a:solidFill>
                  <a:srgbClr val="D4D4D4"/>
                </a:solidFill>
                <a:effectLst/>
                <a:latin typeface="Consolas" panose="020B0609020204030204" pitchFamily="49" charset="0"/>
              </a:rPr>
              <a:t> == </a:t>
            </a:r>
            <a:r>
              <a:rPr lang="en-IN" sz="1050" b="0" dirty="0">
                <a:solidFill>
                  <a:srgbClr val="CE9178"/>
                </a:solidFill>
                <a:effectLst/>
                <a:latin typeface="Consolas" panose="020B0609020204030204" pitchFamily="49" charset="0"/>
              </a:rPr>
              <a:t>"__main__"</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strategy = </a:t>
            </a:r>
            <a:r>
              <a:rPr lang="en-IN" sz="1050" b="0" dirty="0" err="1">
                <a:solidFill>
                  <a:srgbClr val="D4D4D4"/>
                </a:solidFill>
                <a:effectLst/>
                <a:latin typeface="Consolas" panose="020B0609020204030204" pitchFamily="49" charset="0"/>
              </a:rPr>
              <a:t>fl.server.strategy.FedAvg</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fraction_fit</a:t>
            </a:r>
            <a:r>
              <a:rPr lang="en-IN" sz="1050" b="0" dirty="0">
                <a:solidFill>
                  <a:srgbClr val="D4D4D4"/>
                </a:solidFill>
                <a:effectLst/>
                <a:latin typeface="Consolas" panose="020B0609020204030204" pitchFamily="49" charset="0"/>
              </a:rPr>
              <a:t>=</a:t>
            </a:r>
            <a:r>
              <a:rPr lang="en-IN" sz="1050" b="0" dirty="0">
                <a:solidFill>
                  <a:srgbClr val="B5CEA8"/>
                </a:solidFill>
                <a:effectLst/>
                <a:latin typeface="Consolas" panose="020B0609020204030204" pitchFamily="49" charset="0"/>
              </a:rPr>
              <a:t>0.1</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min_available_clients</a:t>
            </a:r>
            <a:r>
              <a:rPr lang="en-IN" sz="1050" b="0" dirty="0">
                <a:solidFill>
                  <a:srgbClr val="D4D4D4"/>
                </a:solidFill>
                <a:effectLst/>
                <a:latin typeface="Consolas" panose="020B0609020204030204" pitchFamily="49" charset="0"/>
              </a:rPr>
              <a:t>=</a:t>
            </a:r>
            <a:r>
              <a:rPr lang="en-IN" sz="1050" b="0" dirty="0">
                <a:solidFill>
                  <a:srgbClr val="B5CEA8"/>
                </a:solidFill>
                <a:effectLst/>
                <a:latin typeface="Consolas" panose="020B0609020204030204" pitchFamily="49" charset="0"/>
              </a:rPr>
              <a:t>2</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a:t>
            </a:r>
          </a:p>
          <a:p>
            <a:r>
              <a:rPr lang="en-IN" sz="1050" b="0" dirty="0" err="1">
                <a:solidFill>
                  <a:srgbClr val="D4D4D4"/>
                </a:solidFill>
                <a:effectLst/>
                <a:latin typeface="Consolas" panose="020B0609020204030204" pitchFamily="49" charset="0"/>
              </a:rPr>
              <a:t>fl.server.start_server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"[::]:8080"</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config</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CE9178"/>
                </a:solidFill>
                <a:effectLst/>
                <a:latin typeface="Consolas" panose="020B0609020204030204" pitchFamily="49" charset="0"/>
              </a:rPr>
              <a:t>num_rounds</a:t>
            </a:r>
            <a:r>
              <a:rPr lang="en-IN" sz="1050" b="0" dirty="0">
                <a:solidFill>
                  <a:srgbClr val="CE9178"/>
                </a:solidFill>
                <a:effectLst/>
                <a:latin typeface="Consolas" panose="020B0609020204030204" pitchFamily="49" charset="0"/>
              </a:rPr>
              <a:t>"</a:t>
            </a:r>
            <a:r>
              <a:rPr lang="en-IN" sz="1050" b="0" dirty="0">
                <a:solidFill>
                  <a:srgbClr val="D4D4D4"/>
                </a:solidFill>
                <a:effectLst/>
                <a:latin typeface="Consolas" panose="020B0609020204030204" pitchFamily="49" charset="0"/>
              </a:rPr>
              <a:t>: </a:t>
            </a:r>
            <a:r>
              <a:rPr lang="en-IN" sz="1050" b="0" dirty="0">
                <a:solidFill>
                  <a:srgbClr val="B5CEA8"/>
                </a:solidFill>
                <a:effectLst/>
                <a:latin typeface="Consolas" panose="020B0609020204030204" pitchFamily="49" charset="0"/>
              </a:rPr>
              <a:t>3</a:t>
            </a:r>
            <a:r>
              <a:rPr lang="en-IN" sz="1050" b="0" dirty="0">
                <a:solidFill>
                  <a:srgbClr val="D4D4D4"/>
                </a:solidFill>
                <a:effectLst/>
                <a:latin typeface="Consolas" panose="020B0609020204030204" pitchFamily="49" charset="0"/>
              </a:rPr>
              <a:t>}, , </a:t>
            </a:r>
            <a:r>
              <a:rPr lang="en-IN" sz="1050" b="0" dirty="0">
                <a:solidFill>
                  <a:srgbClr val="9CDCFE"/>
                </a:solidFill>
                <a:effectLst/>
                <a:latin typeface="Consolas" panose="020B0609020204030204" pitchFamily="49" charset="0"/>
              </a:rPr>
              <a:t>strategy</a:t>
            </a:r>
            <a:r>
              <a:rPr lang="en-IN" sz="1050" b="0" dirty="0">
                <a:solidFill>
                  <a:srgbClr val="D4D4D4"/>
                </a:solidFill>
                <a:effectLst/>
                <a:latin typeface="Consolas" panose="020B0609020204030204" pitchFamily="49" charset="0"/>
              </a:rPr>
              <a:t>=strategy)</a:t>
            </a:r>
          </a:p>
        </p:txBody>
      </p:sp>
      <p:sp>
        <p:nvSpPr>
          <p:cNvPr id="6" name="TextBox 5">
            <a:extLst>
              <a:ext uri="{FF2B5EF4-FFF2-40B4-BE49-F238E27FC236}">
                <a16:creationId xmlns:a16="http://schemas.microsoft.com/office/drawing/2014/main" id="{9942E06F-C7D0-E447-0308-34C7364F6E46}"/>
              </a:ext>
            </a:extLst>
          </p:cNvPr>
          <p:cNvSpPr txBox="1"/>
          <p:nvPr/>
        </p:nvSpPr>
        <p:spPr>
          <a:xfrm>
            <a:off x="8006968" y="6254981"/>
            <a:ext cx="1519968" cy="369332"/>
          </a:xfrm>
          <a:prstGeom prst="rect">
            <a:avLst/>
          </a:prstGeom>
          <a:noFill/>
        </p:spPr>
        <p:txBody>
          <a:bodyPr wrap="none" rtlCol="0">
            <a:spAutoFit/>
          </a:bodyPr>
          <a:lstStyle/>
          <a:p>
            <a:r>
              <a:rPr lang="en-IN" dirty="0"/>
              <a:t>Server Script</a:t>
            </a:r>
          </a:p>
        </p:txBody>
      </p:sp>
    </p:spTree>
    <p:extLst>
      <p:ext uri="{BB962C8B-B14F-4D97-AF65-F5344CB8AC3E}">
        <p14:creationId xmlns:p14="http://schemas.microsoft.com/office/powerpoint/2010/main" val="698838124"/>
      </p:ext>
    </p:extLst>
  </p:cSld>
  <p:clrMapOvr>
    <a:masterClrMapping/>
  </p:clrMapOvr>
</p:sld>
</file>

<file path=ppt/theme/theme1.xml><?xml version="1.0" encoding="utf-8"?>
<a:theme xmlns:a="http://schemas.openxmlformats.org/drawingml/2006/main" name="Title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E067D54B-FE38-495C-8A4C-9081917CDB8C}"/>
    </a:ext>
  </a:extLst>
</a:theme>
</file>

<file path=ppt/theme/theme2.xml><?xml version="1.0" encoding="utf-8"?>
<a:theme xmlns:a="http://schemas.openxmlformats.org/drawingml/2006/main" name="Subject Titles / Divider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C3A9D20B-855D-4920-B0CF-0DF1BF7A2581}"/>
    </a:ext>
  </a:extLst>
</a:theme>
</file>

<file path=ppt/theme/theme3.xml><?xml version="1.0" encoding="utf-8"?>
<a:theme xmlns:a="http://schemas.openxmlformats.org/drawingml/2006/main" name="End / Contact Slides">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71114B69-A336-4798-A556-F2DD29CDE129}"/>
    </a:ext>
  </a:extLst>
</a:theme>
</file>

<file path=ppt/theme/theme4.xml><?xml version="1.0" encoding="utf-8"?>
<a:theme xmlns:a="http://schemas.openxmlformats.org/drawingml/2006/main" name="Content Layouts (Simple)">
  <a:themeElements>
    <a:clrScheme name="Custom 1">
      <a:dk1>
        <a:srgbClr val="1D1D1D"/>
      </a:dk1>
      <a:lt1>
        <a:sysClr val="window" lastClr="FFFFFF"/>
      </a:lt1>
      <a:dk2>
        <a:srgbClr val="0F1C3F"/>
      </a:dk2>
      <a:lt2>
        <a:srgbClr val="2A3C90"/>
      </a:lt2>
      <a:accent1>
        <a:srgbClr val="1C76BC"/>
      </a:accent1>
      <a:accent2>
        <a:srgbClr val="29AAE1"/>
      </a:accent2>
      <a:accent3>
        <a:srgbClr val="24BFCC"/>
      </a:accent3>
      <a:accent4>
        <a:srgbClr val="8DCE11"/>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57A5940B-937A-4505-9B00-04AEBFFC5D64}"/>
    </a:ext>
  </a:extLst>
</a:theme>
</file>

<file path=ppt/theme/theme5.xml><?xml version="1.0" encoding="utf-8"?>
<a:theme xmlns:a="http://schemas.openxmlformats.org/drawingml/2006/main" name="Content Layouts (Stylized)">
  <a:themeElements>
    <a:clrScheme name="2022 Color Palette">
      <a:dk1>
        <a:srgbClr val="1D1D1D"/>
      </a:dk1>
      <a:lt1>
        <a:sysClr val="window" lastClr="FFFFFF"/>
      </a:lt1>
      <a:dk2>
        <a:srgbClr val="0F1C3F"/>
      </a:dk2>
      <a:lt2>
        <a:srgbClr val="2A3C90"/>
      </a:lt2>
      <a:accent1>
        <a:srgbClr val="1C76BC"/>
      </a:accent1>
      <a:accent2>
        <a:srgbClr val="29AAE1"/>
      </a:accent2>
      <a:accent3>
        <a:srgbClr val="24BFCC"/>
      </a:accent3>
      <a:accent4>
        <a:srgbClr val="9CDB14"/>
      </a:accent4>
      <a:accent5>
        <a:srgbClr val="FFA631"/>
      </a:accent5>
      <a:accent6>
        <a:srgbClr val="A52CE5"/>
      </a:accent6>
      <a:hlink>
        <a:srgbClr val="29AAE1"/>
      </a:hlink>
      <a:folHlink>
        <a:srgbClr val="0F1C3F"/>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19FA54-8D35-4E23-9217-24C9C9F80E20}" vid="{F01EE92F-64E6-4138-8F27-CA0673718C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hat_x0027_s_x0020_in_x0020_the_x0020_folder xmlns="0641ddbe-ec36-4d11-b519-0e8c0aec0256">Apply this PPT as your default template for presentations. Includes a wide array of premade slides.</What_x0027_s_x0020_in_x0020_the_x0020_fold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782B0D88D235489BB54149F2CF6072" ma:contentTypeVersion="15" ma:contentTypeDescription="Create a new document." ma:contentTypeScope="" ma:versionID="ac5f1022e16e16c419f8cf6175925895">
  <xsd:schema xmlns:xsd="http://www.w3.org/2001/XMLSchema" xmlns:xs="http://www.w3.org/2001/XMLSchema" xmlns:p="http://schemas.microsoft.com/office/2006/metadata/properties" xmlns:ns2="0641ddbe-ec36-4d11-b519-0e8c0aec0256" xmlns:ns3="e8c7423c-0617-4ea9-96dc-e1944e3137b0" targetNamespace="http://schemas.microsoft.com/office/2006/metadata/properties" ma:root="true" ma:fieldsID="c58d08d25347de51419a0e005dfc2aeb" ns2:_="" ns3:_="">
    <xsd:import namespace="0641ddbe-ec36-4d11-b519-0e8c0aec0256"/>
    <xsd:import namespace="e8c7423c-0617-4ea9-96dc-e1944e3137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What_x0027_s_x0020_in_x0020_the_x0020_folde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1ddbe-ec36-4d11-b519-0e8c0aec0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What_x0027_s_x0020_in_x0020_the_x0020_folder" ma:index="19" nillable="true" ma:displayName="What's in the folder" ma:internalName="What_x0027_s_x0020_in_x0020_the_x0020_folder">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8c7423c-0617-4ea9-96dc-e1944e3137b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09D1E0-DFD0-44F0-BF71-B74FDFD2DB3C}">
  <ds:schemaRefs>
    <ds:schemaRef ds:uri="http://schemas.openxmlformats.org/package/2006/metadata/core-properties"/>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048b68bf-6080-44a0-9c8a-31cfb69d8630"/>
    <ds:schemaRef ds:uri="http://schemas.microsoft.com/office/2006/metadata/properties"/>
    <ds:schemaRef ds:uri="http://purl.org/dc/dcmitype/"/>
    <ds:schemaRef ds:uri="0641ddbe-ec36-4d11-b519-0e8c0aec0256"/>
  </ds:schemaRefs>
</ds:datastoreItem>
</file>

<file path=customXml/itemProps2.xml><?xml version="1.0" encoding="utf-8"?>
<ds:datastoreItem xmlns:ds="http://schemas.openxmlformats.org/officeDocument/2006/customXml" ds:itemID="{AFB0E54F-9D3F-483B-898C-FF5F1F3DB5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1ddbe-ec36-4d11-b519-0e8c0aec0256"/>
    <ds:schemaRef ds:uri="e8c7423c-0617-4ea9-96dc-e1944e3137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AC5B96-D34C-4BD7-BE35-6CE3EE94EF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2022 AA Template</Template>
  <TotalTime>18122</TotalTime>
  <Words>1127</Words>
  <Application>Microsoft Office PowerPoint</Application>
  <PresentationFormat>Widescreen</PresentationFormat>
  <Paragraphs>131</Paragraphs>
  <Slides>12</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vt:i4>
      </vt:variant>
    </vt:vector>
  </HeadingPairs>
  <TitlesOfParts>
    <vt:vector size="23" baseType="lpstr">
      <vt:lpstr>Open Sans</vt:lpstr>
      <vt:lpstr>DM Sans</vt:lpstr>
      <vt:lpstr>Consolas</vt:lpstr>
      <vt:lpstr>Calibri</vt:lpstr>
      <vt:lpstr>Arial</vt:lpstr>
      <vt:lpstr>Avenir Next LT Pro</vt:lpstr>
      <vt:lpstr>Titles</vt:lpstr>
      <vt:lpstr>Subject Titles / Dividers</vt:lpstr>
      <vt:lpstr>End / Contact Slides</vt:lpstr>
      <vt:lpstr>Content Layouts (Simple)</vt:lpstr>
      <vt:lpstr>Content Layouts (Stylized)</vt:lpstr>
      <vt:lpstr>PowerPoint Presentation</vt:lpstr>
      <vt:lpstr>Federated Learning What is federated learning?</vt:lpstr>
      <vt:lpstr>Federated Learning Steps involved in Federated Learning &amp; Privacy</vt:lpstr>
      <vt:lpstr>Federated Learning FL Systems</vt:lpstr>
      <vt:lpstr>Federated Learning Flow of Information</vt:lpstr>
      <vt:lpstr>Federated Learning Limitations &amp; Challenges</vt:lpstr>
      <vt:lpstr>PowerPoint Presentation</vt:lpstr>
      <vt:lpstr>Federated Learning Implementation of Federated Learning using Flower</vt:lpstr>
      <vt:lpstr>Federated Learning Implementation of Federated Learning using Flower</vt:lpstr>
      <vt:lpstr>Federated Learning Local System Implementation of Federated Learning using Flower</vt:lpstr>
      <vt:lpstr>Federated Learning Use Cases….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Rodriguez</dc:creator>
  <cp:lastModifiedBy>Shashi Kiran C</cp:lastModifiedBy>
  <cp:revision>82</cp:revision>
  <dcterms:created xsi:type="dcterms:W3CDTF">2022-08-29T15:41:44Z</dcterms:created>
  <dcterms:modified xsi:type="dcterms:W3CDTF">2023-02-15T11:01:01Z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0x01010025782B0D88D235489BB54149F2CF6072</vt:lpwstr>
  </property>
  <property fmtid="{D5CDD505-2E9C-101B-9397-08002B2CF9AE}" pid="3" name="MSIP_Label_dad3be33-4108-4738-9e07-d8656a181486_Enabled">
    <vt:lpwstr>true</vt:lpwstr>
  </property>
  <property fmtid="{D5CDD505-2E9C-101B-9397-08002B2CF9AE}" pid="4" name="MSIP_Label_dad3be33-4108-4738-9e07-d8656a181486_SetDate">
    <vt:lpwstr>2022-10-02T08:01:29Z</vt:lpwstr>
  </property>
  <property fmtid="{D5CDD505-2E9C-101B-9397-08002B2CF9AE}" pid="5" name="MSIP_Label_dad3be33-4108-4738-9e07-d8656a181486_Method">
    <vt:lpwstr>Privileged</vt:lpwstr>
  </property>
  <property fmtid="{D5CDD505-2E9C-101B-9397-08002B2CF9AE}" pid="6" name="MSIP_Label_dad3be33-4108-4738-9e07-d8656a181486_Name">
    <vt:lpwstr>Public No Visual Label</vt:lpwstr>
  </property>
  <property fmtid="{D5CDD505-2E9C-101B-9397-08002B2CF9AE}" pid="7" name="MSIP_Label_dad3be33-4108-4738-9e07-d8656a181486_SiteId">
    <vt:lpwstr>945c199a-83a2-4e80-9f8c-5a91be5752dd</vt:lpwstr>
  </property>
  <property fmtid="{D5CDD505-2E9C-101B-9397-08002B2CF9AE}" pid="8" name="MSIP_Label_dad3be33-4108-4738-9e07-d8656a181486_ActionId">
    <vt:lpwstr>dd678d1a-50a5-4db6-90d3-a5f0228f842d</vt:lpwstr>
  </property>
  <property fmtid="{D5CDD505-2E9C-101B-9397-08002B2CF9AE}" pid="9" name="MSIP_Label_dad3be33-4108-4738-9e07-d8656a181486_ContentBits">
    <vt:lpwstr>0</vt:lpwstr>
  </property>
</Properties>
</file>